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68_648EE0F1.xml" ContentType="application/vnd.ms-powerpoint.comments+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32"/>
  </p:notesMasterIdLst>
  <p:sldIdLst>
    <p:sldId id="256" r:id="rId2"/>
    <p:sldId id="259" r:id="rId3"/>
    <p:sldId id="361" r:id="rId4"/>
    <p:sldId id="266" r:id="rId5"/>
    <p:sldId id="261" r:id="rId6"/>
    <p:sldId id="362" r:id="rId7"/>
    <p:sldId id="352" r:id="rId8"/>
    <p:sldId id="293" r:id="rId9"/>
    <p:sldId id="370" r:id="rId10"/>
    <p:sldId id="353" r:id="rId11"/>
    <p:sldId id="364" r:id="rId12"/>
    <p:sldId id="365" r:id="rId13"/>
    <p:sldId id="274" r:id="rId14"/>
    <p:sldId id="366" r:id="rId15"/>
    <p:sldId id="369" r:id="rId16"/>
    <p:sldId id="260" r:id="rId17"/>
    <p:sldId id="354" r:id="rId18"/>
    <p:sldId id="350" r:id="rId19"/>
    <p:sldId id="301" r:id="rId20"/>
    <p:sldId id="262" r:id="rId21"/>
    <p:sldId id="368" r:id="rId22"/>
    <p:sldId id="306" r:id="rId23"/>
    <p:sldId id="288" r:id="rId24"/>
    <p:sldId id="355" r:id="rId25"/>
    <p:sldId id="367" r:id="rId26"/>
    <p:sldId id="357" r:id="rId27"/>
    <p:sldId id="358" r:id="rId28"/>
    <p:sldId id="359" r:id="rId29"/>
    <p:sldId id="360" r:id="rId30"/>
    <p:sldId id="325" r:id="rId31"/>
  </p:sldIdLst>
  <p:sldSz cx="9144000" cy="5143500" type="screen16x9"/>
  <p:notesSz cx="6858000" cy="9144000"/>
  <p:embeddedFontLst>
    <p:embeddedFont>
      <p:font typeface="Martel" pitchFamily="2" charset="0"/>
      <p:regular r:id="rId33"/>
      <p:bold r:id="rId34"/>
    </p:embeddedFont>
    <p:embeddedFont>
      <p:font typeface="Martel ExtraBold" pitchFamily="2" charset="0"/>
      <p:bold r:id="rId35"/>
    </p:embeddedFont>
    <p:embeddedFont>
      <p:font typeface="Work Sans"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EA0815-9525-1CF3-26C9-6E5BC423B845}" name="Petr Chlup" initials="PC" userId="S::75325030@cuni.cz::bd271696-13fb-4399-96b9-3f39ea5fd9c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4EE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D762A3-1D11-4F9E-B982-B1F12D703D81}">
  <a:tblStyle styleId="{4FD762A3-1D11-4F9E-B982-B1F12D703D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4"/>
    <p:restoredTop sz="81601"/>
  </p:normalViewPr>
  <p:slideViewPr>
    <p:cSldViewPr snapToGrid="0">
      <p:cViewPr>
        <p:scale>
          <a:sx n="115" d="100"/>
          <a:sy n="115" d="100"/>
        </p:scale>
        <p:origin x="160"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comments/modernComment_168_648EE0F1.xml><?xml version="1.0" encoding="utf-8"?>
<p188:cmLst xmlns:a="http://schemas.openxmlformats.org/drawingml/2006/main" xmlns:r="http://schemas.openxmlformats.org/officeDocument/2006/relationships" xmlns:p188="http://schemas.microsoft.com/office/powerpoint/2018/8/main">
  <p188:cm id="{C92EA2A0-66C4-5E49-BADF-721CDB134A32}" authorId="{ACEA0815-9525-1CF3-26C9-6E5BC423B845}" created="2022-02-09T18:23:07.877">
    <pc:sldMkLst xmlns:pc="http://schemas.microsoft.com/office/powerpoint/2013/main/command">
      <pc:docMk/>
      <pc:sldMk cId="1687085297" sldId="360"/>
    </pc:sldMkLst>
    <p188:txBody>
      <a:bodyPr/>
      <a:lstStyle/>
      <a:p>
        <a:r>
          <a:rPr lang="cs-CZ"/>
          <a:t>Tohle ještě musím dořešit. Mám několik dalších potenciálních hypotéz, ale nejsou na to skoro žádný studie a je to takový vachrlatý. Ještě musím do úterka dostudovat nectar guides.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5"/>
        <p:cNvGrpSpPr/>
        <p:nvPr/>
      </p:nvGrpSpPr>
      <p:grpSpPr>
        <a:xfrm>
          <a:off x="0" y="0"/>
          <a:ext cx="0" cy="0"/>
          <a:chOff x="0" y="0"/>
          <a:chExt cx="0" cy="0"/>
        </a:xfrm>
      </p:grpSpPr>
      <p:sp>
        <p:nvSpPr>
          <p:cNvPr id="11236" name="Google Shape;11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7" name="Google Shape;11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4"/>
        <p:cNvGrpSpPr/>
        <p:nvPr/>
      </p:nvGrpSpPr>
      <p:grpSpPr>
        <a:xfrm>
          <a:off x="0" y="0"/>
          <a:ext cx="0" cy="0"/>
          <a:chOff x="0" y="0"/>
          <a:chExt cx="0" cy="0"/>
        </a:xfrm>
      </p:grpSpPr>
      <p:sp>
        <p:nvSpPr>
          <p:cNvPr id="11375" name="Google Shape;11375;g86b0eba7b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6" name="Google Shape;11376;g86b0eba7b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To provide evidence for the ongoing debate about the degree of specialization found in pollination systems some studies tried to look at the quantitative side of specialization. Instead of examining whether the pollinator species or functional group can be predicted from floral traits they tried to compare the degree of specialization among species of plants using different indices of specialization. Some studies even mapped whole pollination networks generating network-level metrics of specialization allowing for comparisons between communities.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So on one hand, there are studies that are looking at the pollination syndromes and which traits can predict the effective pollinator. On the other hand, there are also studies quantifying specialization of individual species of plants and the whole networks. The potential gap in the research coverage is an individual trait based analysis of floral specialization that could help us understand the roles of individual traits in the plant-pollinator interactions. The understanding of which is still largely lacking. Some trait roles are being assumed in the literature for decades without sufficient testing. Investigating the relationships between the floral traits and the specialization can provide evidence for deciding about validity of these potential “factoids”.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Simultaneously, examining the pollination systems can contribute to the current debate about the proportion of specialization and generalization. (Which is important for understanding ﻿ the generalist-specialist (ecological specialization) gradient exhibited in plant–pollinator interactions and its relation to the evolution of floral traits (evolutionary specialization).)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Comparisons between communities may also help showing how the link between pollinators and certain floral traits changes with local conditions.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011152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To provide evidence for the ongoing debate about the degree of specialization found in pollination systems some studies tried to look at the quantitative side of specialization. Instead of examining whether the pollinator species or functional group can be predicted from floral traits they tried to compare the degree of specialization among species of plants using different indices of specialization. Some studies even mapped whole pollination networks generating network-level metrics of specialization allowing for comparisons between communities.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So on one hand, there are studies that are looking at the pollination syndromes and which traits can predict the effective pollinator. On the other hand, there are also studies quantifying specialization of individual species of plants and the whole networks. The potential gap in the research coverage is an individual trait based analysis of floral specialization that could help us understand the roles of individual traits in the plant-pollinator interactions. The understanding of which is still largely lacking. Some trait roles are being assumed in the literature for decades without sufficient testing. Investigating the relationships between the floral traits and the specialization can provide evidence for deciding about validity of these potential “factoids”.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Simultaneously, examining the pollination systems can contribute to the current debate about the proportion of specialization and generalization. (Which is important for understanding ﻿ the generalist-specialist (ecological specialization) gradient exhibited in plant–pollinator interactions and its relation to the evolution of floral traits (evolutionary specialization).)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Comparisons between communities may also help showing how the link between pollinators and certain floral traits changes with local conditions.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8352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So the aim of my work is to examine the relationships between individual floral traits and the degree of pollination system specialization by testing explicit hypotheses about the role of the traits based on literature.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How do floral traits influence specialization in plant species?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If the statistical power allows it , it could be interesting to check whether the relationships are consistent across the elevations.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(Because the previous analysis of this dataset focused on testing the pollination syndromes (predictive power of traits along the elevational gradient and between the seasons) found that the importance of traits changes with conditions. And others have demonstrated that the traits may relate to specialization differently in various elevations and conditions.)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Goal: Better understanding of how plant traits shape interactions between flowers and their visitors and thus network structure.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1226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3"/>
        <p:cNvGrpSpPr/>
        <p:nvPr/>
      </p:nvGrpSpPr>
      <p:grpSpPr>
        <a:xfrm>
          <a:off x="0" y="0"/>
          <a:ext cx="0" cy="0"/>
          <a:chOff x="0" y="0"/>
          <a:chExt cx="0" cy="0"/>
        </a:xfrm>
      </p:grpSpPr>
      <p:sp>
        <p:nvSpPr>
          <p:cNvPr id="11524" name="Google Shape;11524;g8f5d287e7e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5" name="Google Shape;11525;g8f5d287e7e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9381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Before I delve deeper into the specific hypotheses that will be put to test. I will summarize the dataset that was collected by my supervisor’s research group.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8538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7"/>
        <p:cNvGrpSpPr/>
        <p:nvPr/>
      </p:nvGrpSpPr>
      <p:grpSpPr>
        <a:xfrm>
          <a:off x="0" y="0"/>
          <a:ext cx="0" cy="0"/>
          <a:chOff x="0" y="0"/>
          <a:chExt cx="0" cy="0"/>
        </a:xfrm>
      </p:grpSpPr>
      <p:sp>
        <p:nvSpPr>
          <p:cNvPr id="11288" name="Google Shape;11288;g86b0eba7b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9" name="Google Shape;11289;g86b0eba7b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So the aim of my work is to examine the relationships between individual floral traits and the degree of pollination system specialization by testing explicit hypotheses about the role of the traits based on literature.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How do floral traits influence specialization in plant species?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If the statistical power allows it , it could be interesting to check whether the relationships are consistent across the elevations.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(Because the previous analysis of this dataset focused on testing the pollination syndromes (predictive power of traits along the elevational gradient and between the seasons) found that the importance of traits changes with conditions. And others have demonstrated that the traits may relate to specialization differently in various elevations and conditions.)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Goal: Better understanding of how plant traits shape interactions between flowers and their visitors and thus network structure.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4"/>
        <p:cNvGrpSpPr/>
        <p:nvPr/>
      </p:nvGrpSpPr>
      <p:grpSpPr>
        <a:xfrm>
          <a:off x="0" y="0"/>
          <a:ext cx="0" cy="0"/>
          <a:chOff x="0" y="0"/>
          <a:chExt cx="0" cy="0"/>
        </a:xfrm>
      </p:grpSpPr>
      <p:sp>
        <p:nvSpPr>
          <p:cNvPr id="11375" name="Google Shape;11375;g86b0eba7b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6" name="Google Shape;11376;g86b0eba7b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Before I delve deeper into the specific hypotheses that will be put to test. I will summarize the dataset that was collected by my supervisor’s research group. </a:t>
            </a:r>
          </a:p>
        </p:txBody>
      </p:sp>
    </p:spTree>
    <p:extLst>
      <p:ext uri="{BB962C8B-B14F-4D97-AF65-F5344CB8AC3E}">
        <p14:creationId xmlns:p14="http://schemas.microsoft.com/office/powerpoint/2010/main" val="3161713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 data were collected on 4 locations along the elevational gradient of Mount Cameroon in the South-West of Cameroon. The vegetation differs between the location spanning from lowland to montane tropical rainforests.</a:t>
            </a:r>
          </a:p>
        </p:txBody>
      </p:sp>
    </p:spTree>
    <p:extLst>
      <p:ext uri="{BB962C8B-B14F-4D97-AF65-F5344CB8AC3E}">
        <p14:creationId xmlns:p14="http://schemas.microsoft.com/office/powerpoint/2010/main" val="1612575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4"/>
        <p:cNvGrpSpPr/>
        <p:nvPr/>
      </p:nvGrpSpPr>
      <p:grpSpPr>
        <a:xfrm>
          <a:off x="0" y="0"/>
          <a:ext cx="0" cy="0"/>
          <a:chOff x="0" y="0"/>
          <a:chExt cx="0" cy="0"/>
        </a:xfrm>
      </p:grpSpPr>
      <p:sp>
        <p:nvSpPr>
          <p:cNvPr id="12395" name="Google Shape;12395;g91e9739b2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6" name="Google Shape;12396;g91e9739b2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Here you can see the Mt. Cameroon national park in green and the sampling locations spanning from 650 meters above sea level to more than 2000 meters above sea level.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0"/>
        <p:cNvGrpSpPr/>
        <p:nvPr/>
      </p:nvGrpSpPr>
      <p:grpSpPr>
        <a:xfrm>
          <a:off x="0" y="0"/>
          <a:ext cx="0" cy="0"/>
          <a:chOff x="0" y="0"/>
          <a:chExt cx="0" cy="0"/>
        </a:xfrm>
      </p:grpSpPr>
      <p:sp>
        <p:nvSpPr>
          <p:cNvPr id="11271" name="Google Shape;11271;ga3685148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2" name="Google Shape;11272;ga3685148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I will start with a very brief outline of the theoretical background concerning mainly the concept of specialization.</a:t>
            </a:r>
          </a:p>
          <a:p>
            <a:pPr marL="0" lvl="0" indent="0" algn="l" rtl="0">
              <a:spcBef>
                <a:spcPts val="0"/>
              </a:spcBef>
              <a:spcAft>
                <a:spcPts val="0"/>
              </a:spcAft>
              <a:buNone/>
            </a:pPr>
            <a:r>
              <a:rPr lang="en-GB" noProof="0" dirty="0"/>
              <a:t>Then I will move on to the aims and goals of this work. I will explain the reasons for the analysis and what can we gain from this endeavour.</a:t>
            </a:r>
          </a:p>
          <a:p>
            <a:pPr marL="0" lvl="0" indent="0" algn="l" rtl="0">
              <a:spcBef>
                <a:spcPts val="0"/>
              </a:spcBef>
              <a:spcAft>
                <a:spcPts val="0"/>
              </a:spcAft>
              <a:buNone/>
            </a:pPr>
            <a:r>
              <a:rPr lang="en-GB" noProof="0" dirty="0"/>
              <a:t>As I am using already available dataset I will demonstrate what data is available and therefore what questions can be addressed.</a:t>
            </a:r>
          </a:p>
          <a:p>
            <a:pPr marL="0" lvl="0" indent="0" algn="l" rtl="0">
              <a:spcBef>
                <a:spcPts val="0"/>
              </a:spcBef>
              <a:spcAft>
                <a:spcPts val="0"/>
              </a:spcAft>
              <a:buNone/>
            </a:pPr>
            <a:r>
              <a:rPr lang="en-GB" noProof="0" dirty="0"/>
              <a:t>I will elaborate more on the specific research questions in the third section. I will go through the individual hypotheses and substantiate their relevance.</a:t>
            </a:r>
          </a:p>
          <a:p>
            <a:pPr marL="0" lvl="0" indent="0" algn="l" rtl="0">
              <a:spcBef>
                <a:spcPts val="0"/>
              </a:spcBef>
              <a:spcAft>
                <a:spcPts val="0"/>
              </a:spcAft>
              <a:buNone/>
            </a:pPr>
            <a:r>
              <a:rPr lang="en-GB" noProof="0" dirty="0"/>
              <a:t>Finally, I will share my progress so far.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9"/>
        <p:cNvGrpSpPr/>
        <p:nvPr/>
      </p:nvGrpSpPr>
      <p:grpSpPr>
        <a:xfrm>
          <a:off x="0" y="0"/>
          <a:ext cx="0" cy="0"/>
          <a:chOff x="0" y="0"/>
          <a:chExt cx="0" cy="0"/>
        </a:xfrm>
      </p:grpSpPr>
      <p:sp>
        <p:nvSpPr>
          <p:cNvPr id="11300" name="Google Shape;11300;g86b0eba7b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1" name="Google Shape;11301;g86b0eba7b4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479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4"/>
        <p:cNvGrpSpPr/>
        <p:nvPr/>
      </p:nvGrpSpPr>
      <p:grpSpPr>
        <a:xfrm>
          <a:off x="0" y="0"/>
          <a:ext cx="0" cy="0"/>
          <a:chOff x="0" y="0"/>
          <a:chExt cx="0" cy="0"/>
        </a:xfrm>
      </p:grpSpPr>
      <p:sp>
        <p:nvSpPr>
          <p:cNvPr id="12525" name="Google Shape;12525;gaea460253a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6" name="Google Shape;12526;gaea460253a_1_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 four locations were sampled twice. Once during the wet and once during the dry season.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5"/>
        <p:cNvGrpSpPr/>
        <p:nvPr/>
      </p:nvGrpSpPr>
      <p:grpSpPr>
        <a:xfrm>
          <a:off x="0" y="0"/>
          <a:ext cx="0" cy="0"/>
          <a:chOff x="0" y="0"/>
          <a:chExt cx="0" cy="0"/>
        </a:xfrm>
      </p:grpSpPr>
      <p:sp>
        <p:nvSpPr>
          <p:cNvPr id="11876" name="Google Shape;11876;gaea460253a_0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7" name="Google Shape;11877;gaea460253a_0_2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Table of all recorded traits some of which will not be included in the analysis either because they are mutually correlated or because of lack of statistical power for their testing. </a:t>
            </a:r>
          </a:p>
          <a:p>
            <a:pPr marL="0" lvl="0" indent="0" algn="l" rtl="0">
              <a:spcBef>
                <a:spcPts val="0"/>
              </a:spcBef>
              <a:spcAft>
                <a:spcPts val="0"/>
              </a:spcAft>
              <a:buNone/>
            </a:pPr>
            <a:r>
              <a:rPr lang="en-GB" noProof="0" dirty="0"/>
              <a:t>¨</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err="1"/>
              <a:t>Jinak</a:t>
            </a:r>
            <a:r>
              <a:rPr lang="en-GB" noProof="0" dirty="0"/>
              <a:t> </a:t>
            </a:r>
            <a:r>
              <a:rPr lang="en-GB" noProof="0" dirty="0" err="1"/>
              <a:t>specializace</a:t>
            </a:r>
            <a:r>
              <a:rPr lang="en-GB" noProof="0" dirty="0"/>
              <a:t>, </a:t>
            </a:r>
            <a:r>
              <a:rPr lang="en-GB" noProof="0" dirty="0" err="1"/>
              <a:t>proč</a:t>
            </a:r>
            <a:r>
              <a:rPr lang="en-GB" noProof="0" dirty="0"/>
              <a:t> by </a:t>
            </a:r>
            <a:r>
              <a:rPr lang="en-GB" noProof="0" dirty="0" err="1"/>
              <a:t>některý</a:t>
            </a:r>
            <a:r>
              <a:rPr lang="en-GB" noProof="0" dirty="0"/>
              <a:t> </a:t>
            </a:r>
            <a:r>
              <a:rPr lang="en-GB" noProof="0" dirty="0" err="1"/>
              <a:t>druhy</a:t>
            </a:r>
            <a:r>
              <a:rPr lang="en-GB" noProof="0" dirty="0"/>
              <a:t> </a:t>
            </a:r>
            <a:r>
              <a:rPr lang="en-GB" noProof="0" dirty="0" err="1"/>
              <a:t>měly</a:t>
            </a:r>
            <a:r>
              <a:rPr lang="en-GB" noProof="0" dirty="0"/>
              <a:t> </a:t>
            </a:r>
            <a:r>
              <a:rPr lang="en-GB" noProof="0" dirty="0" err="1"/>
              <a:t>bejt</a:t>
            </a:r>
            <a:r>
              <a:rPr lang="en-GB" noProof="0" dirty="0"/>
              <a:t> a </a:t>
            </a:r>
            <a:r>
              <a:rPr lang="en-GB" noProof="0" dirty="0" err="1"/>
              <a:t>nebejt</a:t>
            </a:r>
            <a:r>
              <a:rPr lang="en-GB" noProof="0" dirty="0"/>
              <a:t> </a:t>
            </a:r>
            <a:r>
              <a:rPr lang="en-GB" noProof="0" dirty="0" err="1"/>
              <a:t>specialista</a:t>
            </a:r>
            <a:r>
              <a:rPr lang="en-GB" noProof="0" dirty="0"/>
              <a:t> -&gt; a </a:t>
            </a:r>
            <a:r>
              <a:rPr lang="en-GB" noProof="0" dirty="0" err="1"/>
              <a:t>proč</a:t>
            </a:r>
            <a:r>
              <a:rPr lang="en-GB" noProof="0" dirty="0"/>
              <a:t> </a:t>
            </a:r>
            <a:r>
              <a:rPr lang="en-GB" noProof="0" dirty="0" err="1"/>
              <a:t>jsou</a:t>
            </a:r>
            <a:r>
              <a:rPr lang="en-GB" noProof="0" dirty="0"/>
              <a:t> </a:t>
            </a:r>
            <a:r>
              <a:rPr lang="en-GB" noProof="0" dirty="0" err="1"/>
              <a:t>druhy</a:t>
            </a:r>
            <a:r>
              <a:rPr lang="en-GB" noProof="0" dirty="0"/>
              <a:t> </a:t>
            </a:r>
            <a:r>
              <a:rPr lang="en-GB" noProof="0" dirty="0" err="1"/>
              <a:t>většinou</a:t>
            </a:r>
            <a:r>
              <a:rPr lang="en-GB" noProof="0" dirty="0"/>
              <a:t> </a:t>
            </a:r>
            <a:r>
              <a:rPr lang="en-GB" noProof="0" dirty="0" err="1"/>
              <a:t>něco</a:t>
            </a:r>
            <a:r>
              <a:rPr lang="en-GB" noProof="0" dirty="0"/>
              <a:t> </a:t>
            </a:r>
            <a:r>
              <a:rPr lang="en-GB" noProof="0" dirty="0" err="1"/>
              <a:t>mezi</a:t>
            </a:r>
            <a:endParaRPr lang="en-GB" noProof="0" dirty="0"/>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err="1"/>
              <a:t>Říct</a:t>
            </a:r>
            <a:r>
              <a:rPr lang="en-GB" noProof="0" dirty="0"/>
              <a:t> jak </a:t>
            </a:r>
            <a:r>
              <a:rPr lang="en-GB" noProof="0" dirty="0" err="1"/>
              <a:t>souvisí</a:t>
            </a:r>
            <a:r>
              <a:rPr lang="en-GB" noProof="0" dirty="0"/>
              <a:t> ta </a:t>
            </a:r>
            <a:r>
              <a:rPr lang="en-GB" noProof="0" dirty="0" err="1"/>
              <a:t>fenotypická</a:t>
            </a:r>
            <a:r>
              <a:rPr lang="en-GB" noProof="0" dirty="0"/>
              <a:t> s </a:t>
            </a:r>
            <a:r>
              <a:rPr lang="en-GB" noProof="0" dirty="0" err="1"/>
              <a:t>tou</a:t>
            </a:r>
            <a:r>
              <a:rPr lang="en-GB" noProof="0" dirty="0"/>
              <a:t> </a:t>
            </a:r>
            <a:r>
              <a:rPr lang="en-GB" noProof="0" dirty="0" err="1"/>
              <a:t>ekologickou</a:t>
            </a:r>
            <a:r>
              <a:rPr lang="en-GB" noProof="0" dirty="0"/>
              <a:t> </a:t>
            </a:r>
            <a:r>
              <a:rPr lang="en-GB" noProof="0" dirty="0" err="1"/>
              <a:t>specializací</a:t>
            </a:r>
            <a:r>
              <a:rPr lang="en-GB" noProof="0" dirty="0"/>
              <a:t> (hypericum)</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a jak to </a:t>
            </a:r>
            <a:r>
              <a:rPr lang="en-GB" noProof="0" dirty="0" err="1"/>
              <a:t>budu</a:t>
            </a:r>
            <a:r>
              <a:rPr lang="en-GB" noProof="0" dirty="0"/>
              <a:t> </a:t>
            </a:r>
            <a:r>
              <a:rPr lang="en-GB" noProof="0" dirty="0" err="1"/>
              <a:t>řešit</a:t>
            </a:r>
            <a:r>
              <a:rPr lang="en-GB" noProof="0" dirty="0"/>
              <a:t>?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err="1"/>
              <a:t>Jakej</a:t>
            </a:r>
            <a:r>
              <a:rPr lang="en-GB" noProof="0" dirty="0"/>
              <a:t> model </a:t>
            </a:r>
            <a:r>
              <a:rPr lang="en-GB" noProof="0" dirty="0" err="1"/>
              <a:t>budu</a:t>
            </a:r>
            <a:r>
              <a:rPr lang="en-GB" noProof="0" dirty="0"/>
              <a:t> </a:t>
            </a:r>
            <a:r>
              <a:rPr lang="en-GB" noProof="0" dirty="0" err="1"/>
              <a:t>používat</a:t>
            </a:r>
            <a:r>
              <a:rPr lang="en-GB" noProof="0" dirty="0"/>
              <a:t>? </a:t>
            </a:r>
            <a:r>
              <a:rPr lang="en-GB" noProof="0" dirty="0" err="1"/>
              <a:t>Kombinuju</a:t>
            </a:r>
            <a:r>
              <a:rPr lang="en-GB" noProof="0" dirty="0"/>
              <a:t> </a:t>
            </a:r>
            <a:r>
              <a:rPr lang="en-GB" noProof="0" dirty="0" err="1"/>
              <a:t>kategorický</a:t>
            </a:r>
            <a:r>
              <a:rPr lang="en-GB" noProof="0" dirty="0"/>
              <a:t> a </a:t>
            </a:r>
            <a:r>
              <a:rPr lang="en-GB" noProof="0" dirty="0" err="1"/>
              <a:t>kvantitativní</a:t>
            </a:r>
            <a:r>
              <a:rPr lang="en-GB" noProof="0" dirty="0"/>
              <a:t> </a:t>
            </a:r>
            <a:r>
              <a:rPr lang="en-GB" noProof="0" dirty="0" err="1"/>
              <a:t>proměnný</a:t>
            </a:r>
            <a:r>
              <a:rPr lang="en-GB" noProof="0" dirty="0"/>
              <a:t>.</a:t>
            </a:r>
          </a:p>
        </p:txBody>
      </p:sp>
    </p:spTree>
    <p:extLst>
      <p:ext uri="{BB962C8B-B14F-4D97-AF65-F5344CB8AC3E}">
        <p14:creationId xmlns:p14="http://schemas.microsoft.com/office/powerpoint/2010/main" val="2518107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4"/>
        <p:cNvGrpSpPr/>
        <p:nvPr/>
      </p:nvGrpSpPr>
      <p:grpSpPr>
        <a:xfrm>
          <a:off x="0" y="0"/>
          <a:ext cx="0" cy="0"/>
          <a:chOff x="0" y="0"/>
          <a:chExt cx="0" cy="0"/>
        </a:xfrm>
      </p:grpSpPr>
      <p:sp>
        <p:nvSpPr>
          <p:cNvPr id="11375" name="Google Shape;11375;g86b0eba7b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6" name="Google Shape;11376;g86b0eba7b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 individual hypotheses reflect the available literature. </a:t>
            </a:r>
          </a:p>
        </p:txBody>
      </p:sp>
    </p:spTree>
    <p:extLst>
      <p:ext uri="{BB962C8B-B14F-4D97-AF65-F5344CB8AC3E}">
        <p14:creationId xmlns:p14="http://schemas.microsoft.com/office/powerpoint/2010/main" val="2118373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9"/>
        <p:cNvGrpSpPr/>
        <p:nvPr/>
      </p:nvGrpSpPr>
      <p:grpSpPr>
        <a:xfrm>
          <a:off x="0" y="0"/>
          <a:ext cx="0" cy="0"/>
          <a:chOff x="0" y="0"/>
          <a:chExt cx="0" cy="0"/>
        </a:xfrm>
      </p:grpSpPr>
      <p:sp>
        <p:nvSpPr>
          <p:cNvPr id="12660" name="Google Shape;12660;gaea460253a_1_1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1" name="Google Shape;12661;gaea460253a_1_1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126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There is some theoretical footing for the existence of generalization-specialization continuum reflecting the dish-bowl-bell-funnel-tube continuum. The problem is the statistical power to be able to test all of these categories, therefore some merging of categories must be made. Either to 3 categories or just to „opened“ and „closed“</a:t>
            </a:r>
          </a:p>
          <a:p>
            <a:pPr marL="0" lvl="0" indent="0" algn="l" rtl="0">
              <a:spcBef>
                <a:spcPts val="0"/>
              </a:spcBef>
              <a:spcAft>
                <a:spcPts val="0"/>
              </a:spcAft>
              <a:buNone/>
            </a:pPr>
            <a:endParaRPr lang="en-GB" noProof="0" dirty="0"/>
          </a:p>
          <a:p>
            <a:pPr marL="0" lvl="0" indent="0" algn="l" rtl="0">
              <a:spcBef>
                <a:spcPts val="0"/>
              </a:spcBef>
              <a:spcAft>
                <a:spcPts val="0"/>
              </a:spcAft>
              <a:buNone/>
            </a:pPr>
            <a:br>
              <a:rPr lang="en-GB" noProof="0" dirty="0"/>
            </a:br>
            <a:r>
              <a:rPr lang="en-GB" noProof="0" dirty="0" err="1"/>
              <a:t>Hypotézy</a:t>
            </a:r>
            <a:r>
              <a:rPr lang="en-GB" noProof="0" dirty="0"/>
              <a:t> - </a:t>
            </a:r>
            <a:r>
              <a:rPr lang="en-GB" noProof="0" dirty="0" err="1"/>
              <a:t>schématizovaně</a:t>
            </a:r>
            <a:endParaRPr lang="en-GB" noProof="0" dirty="0"/>
          </a:p>
        </p:txBody>
      </p:sp>
    </p:spTree>
    <p:extLst>
      <p:ext uri="{BB962C8B-B14F-4D97-AF65-F5344CB8AC3E}">
        <p14:creationId xmlns:p14="http://schemas.microsoft.com/office/powerpoint/2010/main" val="3766225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In some studies the specialization trend was actually the opposite. Potential problem might also be that many studies which found zygomorphic flowers to be more specialized were confounded by not differentiating between visitors and pollinators and were only looking at the influence of symmetry not taking into account other floral traits.</a:t>
            </a:r>
          </a:p>
        </p:txBody>
      </p:sp>
    </p:spTree>
    <p:extLst>
      <p:ext uri="{BB962C8B-B14F-4D97-AF65-F5344CB8AC3E}">
        <p14:creationId xmlns:p14="http://schemas.microsoft.com/office/powerpoint/2010/main" val="3114297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There is limited empirical evidence of this relationship coming from studies not focused at this particular problem.</a:t>
            </a:r>
          </a:p>
        </p:txBody>
      </p:sp>
    </p:spTree>
    <p:extLst>
      <p:ext uri="{BB962C8B-B14F-4D97-AF65-F5344CB8AC3E}">
        <p14:creationId xmlns:p14="http://schemas.microsoft.com/office/powerpoint/2010/main" val="332257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354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3"/>
        <p:cNvGrpSpPr/>
        <p:nvPr/>
      </p:nvGrpSpPr>
      <p:grpSpPr>
        <a:xfrm>
          <a:off x="0" y="0"/>
          <a:ext cx="0" cy="0"/>
          <a:chOff x="0" y="0"/>
          <a:chExt cx="0" cy="0"/>
        </a:xfrm>
      </p:grpSpPr>
      <p:sp>
        <p:nvSpPr>
          <p:cNvPr id="11524" name="Google Shape;11524;g8f5d287e7e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5" name="Google Shape;11525;g8f5d287e7e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1199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4"/>
        <p:cNvGrpSpPr/>
        <p:nvPr/>
      </p:nvGrpSpPr>
      <p:grpSpPr>
        <a:xfrm>
          <a:off x="0" y="0"/>
          <a:ext cx="0" cy="0"/>
          <a:chOff x="0" y="0"/>
          <a:chExt cx="0" cy="0"/>
        </a:xfrm>
      </p:grpSpPr>
      <p:sp>
        <p:nvSpPr>
          <p:cNvPr id="13445" name="Google Shape;13445;g8fdef5909a_0_1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6" name="Google Shape;13446;g8fdef5909a_0_1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4"/>
        <p:cNvGrpSpPr/>
        <p:nvPr/>
      </p:nvGrpSpPr>
      <p:grpSpPr>
        <a:xfrm>
          <a:off x="0" y="0"/>
          <a:ext cx="0" cy="0"/>
          <a:chOff x="0" y="0"/>
          <a:chExt cx="0" cy="0"/>
        </a:xfrm>
      </p:grpSpPr>
      <p:sp>
        <p:nvSpPr>
          <p:cNvPr id="11375" name="Google Shape;11375;g86b0eba7b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6" name="Google Shape;11376;g86b0eba7b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3"/>
        <p:cNvGrpSpPr/>
        <p:nvPr/>
      </p:nvGrpSpPr>
      <p:grpSpPr>
        <a:xfrm>
          <a:off x="0" y="0"/>
          <a:ext cx="0" cy="0"/>
          <a:chOff x="0" y="0"/>
          <a:chExt cx="0" cy="0"/>
        </a:xfrm>
      </p:grpSpPr>
      <p:sp>
        <p:nvSpPr>
          <p:cNvPr id="11294" name="Google Shape;11294;ga36851482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5" name="Google Shape;11295;ga36851482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First things first. When I say specialization I mean the use of only a subset of available resources, in this case the resource is the available pollinators.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208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1"/>
        <p:cNvGrpSpPr/>
        <p:nvPr/>
      </p:nvGrpSpPr>
      <p:grpSpPr>
        <a:xfrm>
          <a:off x="0" y="0"/>
          <a:ext cx="0" cy="0"/>
          <a:chOff x="0" y="0"/>
          <a:chExt cx="0" cy="0"/>
        </a:xfrm>
      </p:grpSpPr>
      <p:sp>
        <p:nvSpPr>
          <p:cNvPr id="12312" name="Google Shape;12312;g8f5d287e7e_0_3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3" name="Google Shape;12313;g8f5d287e7e_0_3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Since Charles Darwin many authors elaborated on the view that floral-trait combinations reflect pollinator type. The combinations of traits became known as pollination syndromes. Back then the idea was that specialization is fairly widespread within pollination systems.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At the end of the last century, several authors pointed out that the piling observations of flower visitors do not reflect the apparent floral specialization and concluded that generalization predominates in the communities.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This „radical claim“ was soon moderated because these interpretations did not take into account that not all flower visitors are indeed effective pollinators. Studies that distinguish between mere visitors and pollinators have actually demonstrated that to an extent some trait combinations (or syndromes) can help predict specialized pollination. ﻿Specialization of plant species within a community ranges from extremely generalized to highly specialized.</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It was also pointed out that the debate has been confounded by the inconsistent use of different specialization concepts. And the debate surrounding the degree of specialization found in pollination systems persists. </a:t>
            </a:r>
          </a:p>
          <a:p>
            <a:pPr marL="0" lvl="0" indent="0" algn="l" rtl="0">
              <a:spcBef>
                <a:spcPts val="0"/>
              </a:spcBef>
              <a:spcAft>
                <a:spcPts val="0"/>
              </a:spcAft>
              <a:buNone/>
            </a:pPr>
            <a:endParaRPr lang="cs-CZ" dirty="0"/>
          </a:p>
          <a:p>
            <a:pPr marL="0" lvl="0" indent="0" algn="l" rtl="0">
              <a:spcBef>
                <a:spcPts val="0"/>
              </a:spcBef>
              <a:spcAft>
                <a:spcPts val="0"/>
              </a:spcAft>
              <a:buNone/>
            </a:pPr>
            <a:endParaRPr lang="cs-CZ" dirty="0"/>
          </a:p>
          <a:p>
            <a:pPr marL="0" lvl="0" indent="0" algn="l" rtl="0">
              <a:spcBef>
                <a:spcPts val="0"/>
              </a:spcBef>
              <a:spcAft>
                <a:spcPts val="0"/>
              </a:spcAft>
              <a:buNone/>
            </a:pPr>
            <a:endParaRPr lang="cs-CZ"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66403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1"/>
        <p:cNvGrpSpPr/>
        <p:nvPr/>
      </p:nvGrpSpPr>
      <p:grpSpPr>
        <a:xfrm>
          <a:off x="0" y="0"/>
          <a:ext cx="0" cy="0"/>
          <a:chOff x="0" y="0"/>
          <a:chExt cx="0" cy="0"/>
        </a:xfrm>
      </p:grpSpPr>
      <p:sp>
        <p:nvSpPr>
          <p:cNvPr id="12112" name="Google Shape;12112;g8f5d287e7e_0_3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3" name="Google Shape;12113;g8f5d287e7e_0_3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We can distinguish ecological, functional and phenotypical specialization.</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Ecological specialization reflects the number of individual species that serve as pollinators, whereas functional specialization refers to the amount of pollinating functional groups. What can be understood under a functional group differs, but generally it means a group of pollinators exerting the same selection pressure on the plant.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(A note should be made here as this terminology follows Ollerton and some other authors prefer the term “functional group specialization” as ”functional specialization” is already used in physiology referring to specialization of a tissue or an organ.)</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Both of these can be quantified in a number of ways using metrics of variable complexity. The additional problem of absolute or relative quantification should be emphasized as in depauperate communities the numbers of pollinators per plant will likely be lower simply because there are fewer available species. Some indices venture out to remedy this.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Slightly aside stands the phenotypic specialization which includes any phenotypic trait that is highly modified from the ‘usual’ form. In contrast to the previous concepts, it is a characteristic of the organism not the relationship between the partners.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﻿This differentiation enables the characterisation of pollination systems using an approach that avoids the conceptual conflict that occurs when defined only as generalised or specialised.</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I focused on specialization as a state leaving out ecological specialization as an evolutionary process leading to a higher degree of specialization.</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How does phenotypic specialization relate to ecological (or functional) specialization?</a:t>
            </a:r>
          </a:p>
          <a:p>
            <a:pPr marL="0" lvl="0" indent="0" algn="l" rtl="0">
              <a:spcBef>
                <a:spcPts val="0"/>
              </a:spcBef>
              <a:spcAft>
                <a:spcPts val="0"/>
              </a:spcAft>
              <a:buNone/>
            </a:pPr>
            <a:r>
              <a:rPr lang="en-GB" noProof="0" dirty="0"/>
              <a:t>﻿70 morphospecies (from 16 functional groups) visiting H. </a:t>
            </a:r>
            <a:r>
              <a:rPr lang="en-GB" noProof="0" dirty="0" err="1"/>
              <a:t>roeperianum</a:t>
            </a:r>
            <a:r>
              <a:rPr lang="en-GB" noProof="0" dirty="0"/>
              <a:t> were identified - ﻿consequence of phenotypic generalization</a:t>
            </a:r>
          </a:p>
          <a:p>
            <a:pPr marL="0" lvl="0" indent="0" algn="l" rtl="0">
              <a:spcBef>
                <a:spcPts val="0"/>
              </a:spcBef>
              <a:spcAft>
                <a:spcPts val="0"/>
              </a:spcAft>
              <a:buNone/>
            </a:pPr>
            <a:r>
              <a:rPr lang="en-GB" noProof="0" dirty="0"/>
              <a:t>﻿In H. </a:t>
            </a:r>
            <a:r>
              <a:rPr lang="en-GB" noProof="0" dirty="0" err="1"/>
              <a:t>roepe</a:t>
            </a:r>
            <a:r>
              <a:rPr lang="en-GB" noProof="0" dirty="0"/>
              <a:t>- </a:t>
            </a:r>
            <a:r>
              <a:rPr lang="en-GB" noProof="0" dirty="0" err="1"/>
              <a:t>rianum</a:t>
            </a:r>
            <a:r>
              <a:rPr lang="en-GB" noProof="0" dirty="0"/>
              <a:t>, carpenter bees represented by a single abundant morphospecies Xylocopa cf. </a:t>
            </a:r>
            <a:r>
              <a:rPr lang="en-GB" noProof="0" dirty="0" err="1"/>
              <a:t>caffra</a:t>
            </a:r>
            <a:r>
              <a:rPr lang="en-GB" noProof="0" dirty="0"/>
              <a:t> was the only functional group with a substantial amount of contacts with both plant species’ reproductive organs</a:t>
            </a:r>
          </a:p>
          <a:p>
            <a:pPr marL="0" lvl="0" indent="0" algn="l" rtl="0">
              <a:spcBef>
                <a:spcPts val="0"/>
              </a:spcBef>
              <a:spcAft>
                <a:spcPts val="0"/>
              </a:spcAft>
              <a:buNone/>
            </a:pPr>
            <a:endParaRPr lang="en-GB" noProof="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1"/>
        <p:cNvGrpSpPr/>
        <p:nvPr/>
      </p:nvGrpSpPr>
      <p:grpSpPr>
        <a:xfrm>
          <a:off x="0" y="0"/>
          <a:ext cx="0" cy="0"/>
          <a:chOff x="0" y="0"/>
          <a:chExt cx="0" cy="0"/>
        </a:xfrm>
      </p:grpSpPr>
      <p:sp>
        <p:nvSpPr>
          <p:cNvPr id="12112" name="Google Shape;12112;g8f5d287e7e_0_3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3" name="Google Shape;12113;g8f5d287e7e_0_3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We can distinguish ecological, functional and phenotypical specialization.</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Ecological specialization reflects the number of individual species that serve as pollinators, whereas functional specialization refers to the amount of pollinating functional groups. What can be understood under a functional group differs, but generally it means a group of pollinators exerting the same selection pressure on the plant.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(A note should be made here as this terminology follows Ollerton and some other authors prefer the term “functional group specialization” as ”functional specialization” is already used in physiology referring to specialization of a tissue or an organ.)</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Both of these can be quantified in a number of ways using metrics of variable complexity. The additional problem of absolute or relative quantification should be emphasized as in depauperate communities the numbers of pollinators per plant will likely be lower simply because there are fewer available species. Some indices venture out to remedy this.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Slightly aside stands the phenotypic specialization which includes any phenotypic trait that is highly modified from the ‘usual’ form. In contrast to the previous concepts, it is a characteristic of the organism not the relationship between the partners.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﻿This differentiation enables the characterisation of pollination systems using an approach that avoids the conceptual conflict that occurs when defined only as generalised or specialised.</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I focused on specialization as a state leaving out ecological specialization as an evolutionary process leading to a higher degree of specialization. </a:t>
            </a:r>
          </a:p>
        </p:txBody>
      </p:sp>
    </p:spTree>
    <p:extLst>
      <p:ext uri="{BB962C8B-B14F-4D97-AF65-F5344CB8AC3E}">
        <p14:creationId xmlns:p14="http://schemas.microsoft.com/office/powerpoint/2010/main" val="268842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txBox="1">
            <a:spLocks noGrp="1"/>
          </p:cNvSpPr>
          <p:nvPr>
            <p:ph type="ctrTitle"/>
          </p:nvPr>
        </p:nvSpPr>
        <p:spPr>
          <a:xfrm>
            <a:off x="1855350" y="1265025"/>
            <a:ext cx="5433300" cy="163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6"/>
              </a:buClr>
              <a:buSzPts val="5200"/>
              <a:buNone/>
              <a:defRPr sz="52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dirty="0"/>
          </a:p>
        </p:txBody>
      </p:sp>
      <p:sp>
        <p:nvSpPr>
          <p:cNvPr id="180" name="Google Shape;180;p2"/>
          <p:cNvSpPr txBox="1">
            <a:spLocks noGrp="1"/>
          </p:cNvSpPr>
          <p:nvPr>
            <p:ph type="subTitle" idx="1"/>
          </p:nvPr>
        </p:nvSpPr>
        <p:spPr>
          <a:xfrm>
            <a:off x="1855350" y="2933475"/>
            <a:ext cx="3742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2200"/>
              <a:buNone/>
              <a:defRPr sz="2200">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4520"/>
        <p:cNvGrpSpPr/>
        <p:nvPr/>
      </p:nvGrpSpPr>
      <p:grpSpPr>
        <a:xfrm>
          <a:off x="0" y="0"/>
          <a:ext cx="0" cy="0"/>
          <a:chOff x="0" y="0"/>
          <a:chExt cx="0" cy="0"/>
        </a:xfrm>
      </p:grpSpPr>
      <p:sp>
        <p:nvSpPr>
          <p:cNvPr id="4521" name="Google Shape;4521;p20"/>
          <p:cNvSpPr/>
          <p:nvPr/>
        </p:nvSpPr>
        <p:spPr>
          <a:xfrm>
            <a:off x="0" y="0"/>
            <a:ext cx="45717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0"/>
          <p:cNvSpPr txBox="1">
            <a:spLocks noGrp="1"/>
          </p:cNvSpPr>
          <p:nvPr>
            <p:ph type="title"/>
          </p:nvPr>
        </p:nvSpPr>
        <p:spPr>
          <a:xfrm>
            <a:off x="14936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artel ExtraBold"/>
              <a:buNone/>
              <a:defRPr sz="2800">
                <a:solidFill>
                  <a:schemeClr val="lt1"/>
                </a:solidFill>
                <a:latin typeface="Martel ExtraBold"/>
                <a:ea typeface="Martel ExtraBold"/>
                <a:cs typeface="Martel ExtraBold"/>
                <a:sym typeface="Martel ExtraBold"/>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
        <p:nvSpPr>
          <p:cNvPr id="4523" name="Google Shape;4523;p20"/>
          <p:cNvSpPr txBox="1">
            <a:spLocks noGrp="1"/>
          </p:cNvSpPr>
          <p:nvPr>
            <p:ph type="subTitle" idx="1"/>
          </p:nvPr>
        </p:nvSpPr>
        <p:spPr>
          <a:xfrm>
            <a:off x="14853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524" name="Google Shape;4524;p20"/>
          <p:cNvSpPr txBox="1">
            <a:spLocks noGrp="1"/>
          </p:cNvSpPr>
          <p:nvPr>
            <p:ph type="title" idx="2"/>
          </p:nvPr>
        </p:nvSpPr>
        <p:spPr>
          <a:xfrm>
            <a:off x="53267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25" name="Google Shape;4525;p20"/>
          <p:cNvSpPr txBox="1">
            <a:spLocks noGrp="1"/>
          </p:cNvSpPr>
          <p:nvPr>
            <p:ph type="subTitle" idx="3"/>
          </p:nvPr>
        </p:nvSpPr>
        <p:spPr>
          <a:xfrm>
            <a:off x="53184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526" name="Google Shape;4526;p20"/>
          <p:cNvSpPr/>
          <p:nvPr/>
        </p:nvSpPr>
        <p:spPr>
          <a:xfrm>
            <a:off x="720000" y="629800"/>
            <a:ext cx="385832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CUSTOM_30">
    <p:spTree>
      <p:nvGrpSpPr>
        <p:cNvPr id="1" name="Shape 6237"/>
        <p:cNvGrpSpPr/>
        <p:nvPr/>
      </p:nvGrpSpPr>
      <p:grpSpPr>
        <a:xfrm>
          <a:off x="0" y="0"/>
          <a:ext cx="0" cy="0"/>
          <a:chOff x="0" y="0"/>
          <a:chExt cx="0" cy="0"/>
        </a:xfrm>
      </p:grpSpPr>
      <p:sp>
        <p:nvSpPr>
          <p:cNvPr id="6238" name="Google Shape;6238;p31"/>
          <p:cNvSpPr txBox="1">
            <a:spLocks noGrp="1"/>
          </p:cNvSpPr>
          <p:nvPr>
            <p:ph type="title"/>
          </p:nvPr>
        </p:nvSpPr>
        <p:spPr>
          <a:xfrm>
            <a:off x="720000" y="630000"/>
            <a:ext cx="45870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3">
  <p:cSld name="CUSTOM_8">
    <p:spTree>
      <p:nvGrpSpPr>
        <p:cNvPr id="1" name="Shape 7693"/>
        <p:cNvGrpSpPr/>
        <p:nvPr/>
      </p:nvGrpSpPr>
      <p:grpSpPr>
        <a:xfrm>
          <a:off x="0" y="0"/>
          <a:ext cx="0" cy="0"/>
          <a:chOff x="0" y="0"/>
          <a:chExt cx="0" cy="0"/>
        </a:xfrm>
      </p:grpSpPr>
      <p:sp>
        <p:nvSpPr>
          <p:cNvPr id="7694" name="Google Shape;7694;p41"/>
          <p:cNvSpPr/>
          <p:nvPr/>
        </p:nvSpPr>
        <p:spPr>
          <a:xfrm>
            <a:off x="718225" y="914400"/>
            <a:ext cx="7705800" cy="3598950"/>
          </a:xfrm>
          <a:custGeom>
            <a:avLst/>
            <a:gdLst/>
            <a:ahLst/>
            <a:cxnLst/>
            <a:rect l="l" t="t" r="r" b="b"/>
            <a:pathLst>
              <a:path w="308232" h="143958" extrusionOk="0">
                <a:moveTo>
                  <a:pt x="109358" y="31"/>
                </a:moveTo>
                <a:lnTo>
                  <a:pt x="308232" y="0"/>
                </a:lnTo>
                <a:lnTo>
                  <a:pt x="308232" y="143958"/>
                </a:lnTo>
                <a:lnTo>
                  <a:pt x="71" y="143958"/>
                </a:lnTo>
                <a:lnTo>
                  <a:pt x="0" y="39109"/>
                </a:lnTo>
              </a:path>
            </a:pathLst>
          </a:custGeom>
          <a:noFill/>
          <a:ln w="9525" cap="flat" cmpd="sng">
            <a:solidFill>
              <a:schemeClr val="dk1"/>
            </a:solidFill>
            <a:prstDash val="solid"/>
            <a:round/>
            <a:headEnd type="none" w="med" len="med"/>
            <a:tailEnd type="none" w="med" len="med"/>
          </a:ln>
        </p:spPr>
      </p:sp>
      <p:sp>
        <p:nvSpPr>
          <p:cNvPr id="7695" name="Google Shape;7695;p41"/>
          <p:cNvSpPr txBox="1">
            <a:spLocks noGrp="1"/>
          </p:cNvSpPr>
          <p:nvPr>
            <p:ph type="title"/>
          </p:nvPr>
        </p:nvSpPr>
        <p:spPr>
          <a:xfrm>
            <a:off x="720000" y="630000"/>
            <a:ext cx="2913300" cy="102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696" name="Google Shape;7696;p41"/>
          <p:cNvSpPr txBox="1">
            <a:spLocks noGrp="1"/>
          </p:cNvSpPr>
          <p:nvPr>
            <p:ph type="subTitle" idx="1"/>
          </p:nvPr>
        </p:nvSpPr>
        <p:spPr>
          <a:xfrm>
            <a:off x="3633150" y="2848025"/>
            <a:ext cx="18777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7697" name="Google Shape;7697;p41"/>
          <p:cNvSpPr txBox="1">
            <a:spLocks noGrp="1"/>
          </p:cNvSpPr>
          <p:nvPr>
            <p:ph type="subTitle" idx="2"/>
          </p:nvPr>
        </p:nvSpPr>
        <p:spPr>
          <a:xfrm>
            <a:off x="6046650" y="2848025"/>
            <a:ext cx="18777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7698" name="Google Shape;7698;p41"/>
          <p:cNvSpPr txBox="1">
            <a:spLocks noGrp="1"/>
          </p:cNvSpPr>
          <p:nvPr>
            <p:ph type="subTitle" idx="3"/>
          </p:nvPr>
        </p:nvSpPr>
        <p:spPr>
          <a:xfrm>
            <a:off x="3633150" y="3185325"/>
            <a:ext cx="1877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699" name="Google Shape;7699;p41"/>
          <p:cNvSpPr txBox="1">
            <a:spLocks noGrp="1"/>
          </p:cNvSpPr>
          <p:nvPr>
            <p:ph type="subTitle" idx="4"/>
          </p:nvPr>
        </p:nvSpPr>
        <p:spPr>
          <a:xfrm>
            <a:off x="6046650" y="3185325"/>
            <a:ext cx="1877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700" name="Google Shape;7700;p41"/>
          <p:cNvSpPr txBox="1">
            <a:spLocks noGrp="1"/>
          </p:cNvSpPr>
          <p:nvPr>
            <p:ph type="subTitle" idx="5"/>
          </p:nvPr>
        </p:nvSpPr>
        <p:spPr>
          <a:xfrm>
            <a:off x="1219650" y="2848025"/>
            <a:ext cx="18777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7701" name="Google Shape;7701;p41"/>
          <p:cNvSpPr txBox="1">
            <a:spLocks noGrp="1"/>
          </p:cNvSpPr>
          <p:nvPr>
            <p:ph type="subTitle" idx="6"/>
          </p:nvPr>
        </p:nvSpPr>
        <p:spPr>
          <a:xfrm>
            <a:off x="1219650" y="3185325"/>
            <a:ext cx="1877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grpSp>
        <p:nvGrpSpPr>
          <p:cNvPr id="7702" name="Google Shape;7702;p41"/>
          <p:cNvGrpSpPr/>
          <p:nvPr/>
        </p:nvGrpSpPr>
        <p:grpSpPr>
          <a:xfrm rot="-3656924" flipH="1">
            <a:off x="6552554" y="-742864"/>
            <a:ext cx="1722128" cy="2646969"/>
            <a:chOff x="1292750" y="2594800"/>
            <a:chExt cx="1722100" cy="2646925"/>
          </a:xfrm>
        </p:grpSpPr>
        <p:sp>
          <p:nvSpPr>
            <p:cNvPr id="7703" name="Google Shape;7703;p41"/>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41"/>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41"/>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41"/>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41"/>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41"/>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41"/>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41"/>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41"/>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41"/>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41"/>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41"/>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41"/>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41"/>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41"/>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41"/>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41"/>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41"/>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41"/>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41"/>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41"/>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41"/>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41"/>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41"/>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41"/>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41"/>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41"/>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41"/>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41"/>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41"/>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41"/>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41"/>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41"/>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41"/>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41"/>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41"/>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41"/>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41"/>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41"/>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41"/>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41"/>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41"/>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41"/>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41"/>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41"/>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41"/>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41"/>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41"/>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41"/>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41"/>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41"/>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41"/>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41"/>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41"/>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41"/>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41"/>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41"/>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41"/>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41"/>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41"/>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41"/>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41"/>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41"/>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41"/>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41"/>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41"/>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41"/>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41"/>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41"/>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41"/>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41"/>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41"/>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41"/>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41"/>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41"/>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41"/>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41"/>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41"/>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41"/>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41"/>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41"/>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41"/>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41"/>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41"/>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41"/>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41"/>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41"/>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41"/>
          <p:cNvGrpSpPr/>
          <p:nvPr/>
        </p:nvGrpSpPr>
        <p:grpSpPr>
          <a:xfrm rot="-8734163" flipH="1">
            <a:off x="8118681" y="118052"/>
            <a:ext cx="1802975" cy="2046597"/>
            <a:chOff x="1360300" y="417100"/>
            <a:chExt cx="1803000" cy="2046625"/>
          </a:xfrm>
        </p:grpSpPr>
        <p:sp>
          <p:nvSpPr>
            <p:cNvPr id="7791" name="Google Shape;7791;p41"/>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41"/>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41"/>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41"/>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41"/>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41"/>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41"/>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41"/>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41"/>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41"/>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41"/>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41"/>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41"/>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41"/>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41"/>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41"/>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41"/>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41"/>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41"/>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41"/>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41"/>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41"/>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41"/>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41"/>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41"/>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41"/>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2">
  <p:cSld name="CUSTOM_34">
    <p:spTree>
      <p:nvGrpSpPr>
        <p:cNvPr id="1" name="Shape 7959"/>
        <p:cNvGrpSpPr/>
        <p:nvPr/>
      </p:nvGrpSpPr>
      <p:grpSpPr>
        <a:xfrm>
          <a:off x="0" y="0"/>
          <a:ext cx="0" cy="0"/>
          <a:chOff x="0" y="0"/>
          <a:chExt cx="0" cy="0"/>
        </a:xfrm>
      </p:grpSpPr>
      <p:sp>
        <p:nvSpPr>
          <p:cNvPr id="7960" name="Google Shape;7960;p44"/>
          <p:cNvSpPr txBox="1">
            <a:spLocks noGrp="1"/>
          </p:cNvSpPr>
          <p:nvPr>
            <p:ph type="title"/>
          </p:nvPr>
        </p:nvSpPr>
        <p:spPr>
          <a:xfrm>
            <a:off x="720000" y="3657600"/>
            <a:ext cx="3737700" cy="98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artel ExtraBold"/>
              <a:buNone/>
              <a:defRPr sz="2800">
                <a:latin typeface="Martel ExtraBold"/>
                <a:ea typeface="Martel ExtraBold"/>
                <a:cs typeface="Martel ExtraBold"/>
                <a:sym typeface="Martel ExtraBold"/>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3">
  <p:cSld name="CUSTOM_35">
    <p:spTree>
      <p:nvGrpSpPr>
        <p:cNvPr id="1" name="Shape 9192"/>
        <p:cNvGrpSpPr/>
        <p:nvPr/>
      </p:nvGrpSpPr>
      <p:grpSpPr>
        <a:xfrm>
          <a:off x="0" y="0"/>
          <a:ext cx="0" cy="0"/>
          <a:chOff x="0" y="0"/>
          <a:chExt cx="0" cy="0"/>
        </a:xfrm>
      </p:grpSpPr>
      <p:sp>
        <p:nvSpPr>
          <p:cNvPr id="9194" name="Google Shape;9194;p50"/>
          <p:cNvSpPr txBox="1">
            <a:spLocks noGrp="1"/>
          </p:cNvSpPr>
          <p:nvPr>
            <p:ph type="title"/>
          </p:nvPr>
        </p:nvSpPr>
        <p:spPr>
          <a:xfrm>
            <a:off x="720000" y="630000"/>
            <a:ext cx="2928000" cy="1027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grpSp>
        <p:nvGrpSpPr>
          <p:cNvPr id="9236" name="Google Shape;9236;p50"/>
          <p:cNvGrpSpPr/>
          <p:nvPr/>
        </p:nvGrpSpPr>
        <p:grpSpPr>
          <a:xfrm rot="-3826392">
            <a:off x="-164236" y="3861879"/>
            <a:ext cx="1722001" cy="2646772"/>
            <a:chOff x="1292750" y="2594800"/>
            <a:chExt cx="1722100" cy="2646925"/>
          </a:xfrm>
        </p:grpSpPr>
        <p:sp>
          <p:nvSpPr>
            <p:cNvPr id="9237" name="Google Shape;9237;p50"/>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50"/>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50"/>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50"/>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50"/>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50"/>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50"/>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50"/>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50"/>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50"/>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50"/>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50"/>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50"/>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50"/>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50"/>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50"/>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50"/>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50"/>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50"/>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50"/>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50"/>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50"/>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50"/>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50"/>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50"/>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50"/>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50"/>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50"/>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50"/>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50"/>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50"/>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50"/>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50"/>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50"/>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50"/>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50"/>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50"/>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50"/>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50"/>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50"/>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50"/>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50"/>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50"/>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50"/>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50"/>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50"/>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50"/>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50"/>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50"/>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50"/>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50"/>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50"/>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50"/>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50"/>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50"/>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50"/>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50"/>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50"/>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50"/>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50"/>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50"/>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50"/>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50"/>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50"/>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50"/>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50"/>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50"/>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50"/>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50"/>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50"/>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50"/>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50"/>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50"/>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50"/>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50"/>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50"/>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50"/>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50"/>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50"/>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50"/>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50"/>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50"/>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50"/>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50"/>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50"/>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50"/>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50"/>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1" name="Shape 10199"/>
        <p:cNvGrpSpPr/>
        <p:nvPr/>
      </p:nvGrpSpPr>
      <p:grpSpPr>
        <a:xfrm>
          <a:off x="0" y="0"/>
          <a:ext cx="0" cy="0"/>
          <a:chOff x="0" y="0"/>
          <a:chExt cx="0" cy="0"/>
        </a:xfrm>
      </p:grpSpPr>
      <p:sp>
        <p:nvSpPr>
          <p:cNvPr id="10200" name="Google Shape;10200;p56"/>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1" name="Google Shape;10201;p56"/>
          <p:cNvGrpSpPr/>
          <p:nvPr/>
        </p:nvGrpSpPr>
        <p:grpSpPr>
          <a:xfrm rot="7098627">
            <a:off x="472908" y="-1077766"/>
            <a:ext cx="1539291" cy="2694047"/>
            <a:chOff x="4583450" y="341650"/>
            <a:chExt cx="1539450" cy="2694325"/>
          </a:xfrm>
        </p:grpSpPr>
        <p:sp>
          <p:nvSpPr>
            <p:cNvPr id="10202" name="Google Shape;10202;p56"/>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56"/>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56"/>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56"/>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56"/>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56"/>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56"/>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56"/>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56"/>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56"/>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56"/>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56"/>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56"/>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56"/>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56"/>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56"/>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56"/>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56"/>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56"/>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56"/>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56"/>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56"/>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56"/>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56"/>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56"/>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56"/>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56"/>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56"/>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56"/>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56"/>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56"/>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56"/>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56"/>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56"/>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56"/>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56"/>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56"/>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56"/>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56"/>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56"/>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56"/>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56"/>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56"/>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56"/>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56"/>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56"/>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56"/>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56"/>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56"/>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56"/>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56"/>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56"/>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56"/>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56"/>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56"/>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56"/>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56"/>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56"/>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56"/>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56"/>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56"/>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56"/>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56"/>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56"/>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56"/>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56"/>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56"/>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56"/>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56"/>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56"/>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56"/>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56"/>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56"/>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56"/>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56"/>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56"/>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56"/>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56"/>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56"/>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56"/>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2" name="Google Shape;10282;p56"/>
          <p:cNvSpPr txBox="1">
            <a:spLocks noGrp="1"/>
          </p:cNvSpPr>
          <p:nvPr>
            <p:ph type="ctrTitle"/>
          </p:nvPr>
        </p:nvSpPr>
        <p:spPr>
          <a:xfrm>
            <a:off x="1855350" y="959450"/>
            <a:ext cx="5433300" cy="93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5200"/>
              <a:buNone/>
              <a:defRPr sz="52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a:endParaRPr/>
          </a:p>
        </p:txBody>
      </p:sp>
      <p:sp>
        <p:nvSpPr>
          <p:cNvPr id="10283" name="Google Shape;10283;p56"/>
          <p:cNvSpPr txBox="1">
            <a:spLocks noGrp="1"/>
          </p:cNvSpPr>
          <p:nvPr>
            <p:ph type="subTitle" idx="1"/>
          </p:nvPr>
        </p:nvSpPr>
        <p:spPr>
          <a:xfrm>
            <a:off x="1855350" y="1875000"/>
            <a:ext cx="4861500" cy="130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grpSp>
        <p:nvGrpSpPr>
          <p:cNvPr id="10284" name="Google Shape;10284;p56"/>
          <p:cNvGrpSpPr/>
          <p:nvPr/>
        </p:nvGrpSpPr>
        <p:grpSpPr>
          <a:xfrm rot="-3066291">
            <a:off x="5900648" y="4113020"/>
            <a:ext cx="1803008" cy="2046635"/>
            <a:chOff x="1360300" y="417100"/>
            <a:chExt cx="1803000" cy="2046625"/>
          </a:xfrm>
        </p:grpSpPr>
        <p:sp>
          <p:nvSpPr>
            <p:cNvPr id="10285" name="Google Shape;10285;p5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5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5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5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5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5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5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5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5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5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5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5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5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5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5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5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5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5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5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5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5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5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5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5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5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5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56"/>
          <p:cNvGrpSpPr/>
          <p:nvPr/>
        </p:nvGrpSpPr>
        <p:grpSpPr>
          <a:xfrm rot="-8100000">
            <a:off x="7466995" y="-606032"/>
            <a:ext cx="1509411" cy="2339853"/>
            <a:chOff x="3112400" y="1318050"/>
            <a:chExt cx="1509425" cy="2339875"/>
          </a:xfrm>
        </p:grpSpPr>
        <p:sp>
          <p:nvSpPr>
            <p:cNvPr id="10312" name="Google Shape;10312;p56"/>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56"/>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56"/>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56"/>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56"/>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56"/>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56"/>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56"/>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56"/>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56"/>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56"/>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56"/>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56"/>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56"/>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56"/>
          <p:cNvGrpSpPr/>
          <p:nvPr/>
        </p:nvGrpSpPr>
        <p:grpSpPr>
          <a:xfrm rot="5992493">
            <a:off x="-823761" y="-768695"/>
            <a:ext cx="1931430" cy="2228310"/>
            <a:chOff x="4187325" y="3050125"/>
            <a:chExt cx="1931400" cy="2228275"/>
          </a:xfrm>
        </p:grpSpPr>
        <p:sp>
          <p:nvSpPr>
            <p:cNvPr id="10327" name="Google Shape;10327;p56"/>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56"/>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56"/>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56"/>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56"/>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56"/>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56"/>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56"/>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56"/>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56"/>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56"/>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56"/>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56"/>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56"/>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56"/>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56"/>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56"/>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56"/>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56"/>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56"/>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56"/>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56"/>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56"/>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56"/>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56"/>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2" name="Google Shape;10352;p56"/>
          <p:cNvGrpSpPr/>
          <p:nvPr/>
        </p:nvGrpSpPr>
        <p:grpSpPr>
          <a:xfrm rot="-1235053">
            <a:off x="7829041" y="1383915"/>
            <a:ext cx="1722180" cy="2647048"/>
            <a:chOff x="1292750" y="2594800"/>
            <a:chExt cx="1722100" cy="2646925"/>
          </a:xfrm>
        </p:grpSpPr>
        <p:sp>
          <p:nvSpPr>
            <p:cNvPr id="10353" name="Google Shape;10353;p5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5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5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5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5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5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5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5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5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5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5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5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5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5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5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5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5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5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5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5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5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5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5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5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5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5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5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5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5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5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5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5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5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5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5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5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5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5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5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5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5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5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5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5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5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5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5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5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5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5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5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5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5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5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5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5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5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5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5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5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5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5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5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5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5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5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5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5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5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5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5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5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5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5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5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5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5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5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5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5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5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5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5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5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5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5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5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0" name="Google Shape;10440;p56"/>
          <p:cNvGrpSpPr/>
          <p:nvPr/>
        </p:nvGrpSpPr>
        <p:grpSpPr>
          <a:xfrm rot="-1176986" flipH="1">
            <a:off x="8373462" y="2811102"/>
            <a:ext cx="1539350" cy="2694150"/>
            <a:chOff x="4583450" y="341650"/>
            <a:chExt cx="1539450" cy="2694325"/>
          </a:xfrm>
        </p:grpSpPr>
        <p:sp>
          <p:nvSpPr>
            <p:cNvPr id="10441" name="Google Shape;10441;p56"/>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56"/>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56"/>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56"/>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56"/>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56"/>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56"/>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56"/>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56"/>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56"/>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56"/>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56"/>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56"/>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56"/>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56"/>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56"/>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56"/>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56"/>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56"/>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56"/>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56"/>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56"/>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56"/>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56"/>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56"/>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56"/>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56"/>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56"/>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56"/>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56"/>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56"/>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56"/>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56"/>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56"/>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56"/>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56"/>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56"/>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56"/>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56"/>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56"/>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56"/>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56"/>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56"/>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56"/>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56"/>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56"/>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56"/>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56"/>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56"/>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56"/>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56"/>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56"/>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56"/>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56"/>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56"/>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56"/>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56"/>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56"/>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56"/>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56"/>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56"/>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56"/>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56"/>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56"/>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56"/>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56"/>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56"/>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56"/>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56"/>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56"/>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56"/>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56"/>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56"/>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56"/>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56"/>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56"/>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56"/>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56"/>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56"/>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56"/>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1" name="Google Shape;10521;p56"/>
          <p:cNvGrpSpPr/>
          <p:nvPr/>
        </p:nvGrpSpPr>
        <p:grpSpPr>
          <a:xfrm rot="-3437332">
            <a:off x="7256015" y="3097671"/>
            <a:ext cx="1931387" cy="2228260"/>
            <a:chOff x="4187325" y="3050125"/>
            <a:chExt cx="1931400" cy="2228275"/>
          </a:xfrm>
        </p:grpSpPr>
        <p:sp>
          <p:nvSpPr>
            <p:cNvPr id="10522" name="Google Shape;10522;p56"/>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56"/>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56"/>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56"/>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56"/>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56"/>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56"/>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56"/>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56"/>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56"/>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56"/>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56"/>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56"/>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56"/>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56"/>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56"/>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56"/>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56"/>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56"/>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56"/>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56"/>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56"/>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56"/>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56"/>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56"/>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8" name="Google Shape;10548;p56"/>
          <p:cNvGrpSpPr/>
          <p:nvPr/>
        </p:nvGrpSpPr>
        <p:grpSpPr>
          <a:xfrm rot="4211382">
            <a:off x="-683838" y="3855680"/>
            <a:ext cx="1802962" cy="2046582"/>
            <a:chOff x="1360300" y="417100"/>
            <a:chExt cx="1803000" cy="2046625"/>
          </a:xfrm>
        </p:grpSpPr>
        <p:sp>
          <p:nvSpPr>
            <p:cNvPr id="10549" name="Google Shape;10549;p5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5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5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5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5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5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5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5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5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5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5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5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5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5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5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5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5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5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5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5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5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5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5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5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5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5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10886"/>
        <p:cNvGrpSpPr/>
        <p:nvPr/>
      </p:nvGrpSpPr>
      <p:grpSpPr>
        <a:xfrm>
          <a:off x="0" y="0"/>
          <a:ext cx="0" cy="0"/>
          <a:chOff x="0" y="0"/>
          <a:chExt cx="0" cy="0"/>
        </a:xfrm>
      </p:grpSpPr>
      <p:sp>
        <p:nvSpPr>
          <p:cNvPr id="10887" name="Google Shape;10887;p60"/>
          <p:cNvSpPr/>
          <p:nvPr/>
        </p:nvSpPr>
        <p:spPr>
          <a:xfrm>
            <a:off x="720000" y="914400"/>
            <a:ext cx="7704025" cy="3598950"/>
          </a:xfrm>
          <a:custGeom>
            <a:avLst/>
            <a:gdLst/>
            <a:ahLst/>
            <a:cxnLst/>
            <a:rect l="l" t="t" r="r" b="b"/>
            <a:pathLst>
              <a:path w="308161" h="143958" extrusionOk="0">
                <a:moveTo>
                  <a:pt x="116742" y="0"/>
                </a:moveTo>
                <a:lnTo>
                  <a:pt x="308161" y="0"/>
                </a:lnTo>
                <a:lnTo>
                  <a:pt x="308161" y="143958"/>
                </a:lnTo>
                <a:lnTo>
                  <a:pt x="0" y="143958"/>
                </a:lnTo>
                <a:lnTo>
                  <a:pt x="0" y="22972"/>
                </a:lnTo>
              </a:path>
            </a:pathLst>
          </a:custGeom>
          <a:noFill/>
          <a:ln w="9525" cap="flat" cmpd="sng">
            <a:solidFill>
              <a:schemeClr val="dk1"/>
            </a:solidFill>
            <a:prstDash val="solid"/>
            <a:round/>
            <a:headEnd type="none" w="med" len="med"/>
            <a:tailEnd type="none" w="med" len="med"/>
          </a:ln>
        </p:spPr>
      </p:sp>
      <p:grpSp>
        <p:nvGrpSpPr>
          <p:cNvPr id="10888" name="Google Shape;10888;p60"/>
          <p:cNvGrpSpPr/>
          <p:nvPr/>
        </p:nvGrpSpPr>
        <p:grpSpPr>
          <a:xfrm rot="1698627">
            <a:off x="-560050" y="2080463"/>
            <a:ext cx="1539291" cy="2694047"/>
            <a:chOff x="4583450" y="341650"/>
            <a:chExt cx="1539450" cy="2694325"/>
          </a:xfrm>
        </p:grpSpPr>
        <p:sp>
          <p:nvSpPr>
            <p:cNvPr id="10889" name="Google Shape;10889;p60"/>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60"/>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60"/>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60"/>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60"/>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60"/>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60"/>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60"/>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60"/>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60"/>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60"/>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60"/>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60"/>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60"/>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60"/>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60"/>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60"/>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60"/>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60"/>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60"/>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60"/>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60"/>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60"/>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60"/>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60"/>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60"/>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60"/>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60"/>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60"/>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60"/>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60"/>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60"/>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60"/>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60"/>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60"/>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60"/>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60"/>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60"/>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60"/>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60"/>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60"/>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60"/>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60"/>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60"/>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60"/>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60"/>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60"/>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60"/>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60"/>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60"/>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60"/>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60"/>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60"/>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60"/>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60"/>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60"/>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60"/>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60"/>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60"/>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60"/>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60"/>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60"/>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60"/>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60"/>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60"/>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60"/>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60"/>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60"/>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60"/>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60"/>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60"/>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60"/>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60"/>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60"/>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60"/>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60"/>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60"/>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60"/>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60"/>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60"/>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9" name="Google Shape;10969;p60"/>
          <p:cNvGrpSpPr/>
          <p:nvPr/>
        </p:nvGrpSpPr>
        <p:grpSpPr>
          <a:xfrm rot="-9508896" flipH="1">
            <a:off x="7798522" y="635328"/>
            <a:ext cx="1722100" cy="2646925"/>
            <a:chOff x="1292750" y="2594800"/>
            <a:chExt cx="1722100" cy="2646925"/>
          </a:xfrm>
        </p:grpSpPr>
        <p:sp>
          <p:nvSpPr>
            <p:cNvPr id="10970" name="Google Shape;10970;p60"/>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60"/>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60"/>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60"/>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60"/>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60"/>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60"/>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60"/>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60"/>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60"/>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60"/>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60"/>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60"/>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60"/>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60"/>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60"/>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60"/>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60"/>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60"/>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60"/>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60"/>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60"/>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60"/>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60"/>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60"/>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60"/>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60"/>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60"/>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60"/>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60"/>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60"/>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60"/>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60"/>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60"/>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60"/>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60"/>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60"/>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60"/>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60"/>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60"/>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60"/>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60"/>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60"/>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60"/>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60"/>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60"/>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60"/>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60"/>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60"/>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60"/>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60"/>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60"/>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60"/>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60"/>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60"/>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60"/>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60"/>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60"/>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60"/>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60"/>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60"/>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60"/>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60"/>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60"/>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60"/>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60"/>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60"/>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60"/>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60"/>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60"/>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60"/>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60"/>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60"/>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60"/>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60"/>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60"/>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60"/>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60"/>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60"/>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60"/>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60"/>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60"/>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60"/>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60"/>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60"/>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60"/>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60"/>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60"/>
          <p:cNvGrpSpPr/>
          <p:nvPr/>
        </p:nvGrpSpPr>
        <p:grpSpPr>
          <a:xfrm rot="2847832" flipH="1">
            <a:off x="-194081" y="3829182"/>
            <a:ext cx="1509525" cy="2340030"/>
            <a:chOff x="3112400" y="1318050"/>
            <a:chExt cx="1509425" cy="2339875"/>
          </a:xfrm>
        </p:grpSpPr>
        <p:sp>
          <p:nvSpPr>
            <p:cNvPr id="11058" name="Google Shape;11058;p6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6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6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6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6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6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6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6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6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6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6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6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6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6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2" name="Google Shape;11072;p60"/>
          <p:cNvGrpSpPr/>
          <p:nvPr/>
        </p:nvGrpSpPr>
        <p:grpSpPr>
          <a:xfrm rot="-5719820">
            <a:off x="7372815" y="-627370"/>
            <a:ext cx="1803044" cy="2046675"/>
            <a:chOff x="1360300" y="417100"/>
            <a:chExt cx="1803000" cy="2046625"/>
          </a:xfrm>
        </p:grpSpPr>
        <p:sp>
          <p:nvSpPr>
            <p:cNvPr id="11073" name="Google Shape;11073;p60"/>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60"/>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60"/>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60"/>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60"/>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60"/>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60"/>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60"/>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60"/>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60"/>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60"/>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60"/>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60"/>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60"/>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60"/>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60"/>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60"/>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60"/>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60"/>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60"/>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60"/>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60"/>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60"/>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60"/>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60"/>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60"/>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6_1_1">
    <p:spTree>
      <p:nvGrpSpPr>
        <p:cNvPr id="1" name="Shape 11099"/>
        <p:cNvGrpSpPr/>
        <p:nvPr/>
      </p:nvGrpSpPr>
      <p:grpSpPr>
        <a:xfrm>
          <a:off x="0" y="0"/>
          <a:ext cx="0" cy="0"/>
          <a:chOff x="0" y="0"/>
          <a:chExt cx="0" cy="0"/>
        </a:xfrm>
      </p:grpSpPr>
      <p:sp>
        <p:nvSpPr>
          <p:cNvPr id="11100" name="Google Shape;11100;p61"/>
          <p:cNvSpPr/>
          <p:nvPr/>
        </p:nvSpPr>
        <p:spPr>
          <a:xfrm>
            <a:off x="3943350" y="952500"/>
            <a:ext cx="4480475" cy="3562200"/>
          </a:xfrm>
          <a:custGeom>
            <a:avLst/>
            <a:gdLst/>
            <a:ahLst/>
            <a:cxnLst/>
            <a:rect l="l" t="t" r="r" b="b"/>
            <a:pathLst>
              <a:path w="179219" h="142488" extrusionOk="0">
                <a:moveTo>
                  <a:pt x="0" y="0"/>
                </a:moveTo>
                <a:lnTo>
                  <a:pt x="179219" y="388"/>
                </a:lnTo>
                <a:lnTo>
                  <a:pt x="179219" y="142488"/>
                </a:lnTo>
                <a:lnTo>
                  <a:pt x="9144" y="141732"/>
                </a:lnTo>
              </a:path>
            </a:pathLst>
          </a:custGeom>
          <a:noFill/>
          <a:ln w="9525" cap="flat" cmpd="sng">
            <a:solidFill>
              <a:schemeClr val="dk1"/>
            </a:solidFill>
            <a:prstDash val="solid"/>
            <a:round/>
            <a:headEnd type="none" w="med" len="med"/>
            <a:tailEnd type="none" w="med" len="med"/>
          </a:ln>
        </p:spPr>
      </p:sp>
      <p:grpSp>
        <p:nvGrpSpPr>
          <p:cNvPr id="11101" name="Google Shape;11101;p61"/>
          <p:cNvGrpSpPr/>
          <p:nvPr/>
        </p:nvGrpSpPr>
        <p:grpSpPr>
          <a:xfrm rot="-3656924" flipH="1">
            <a:off x="6895454" y="-819064"/>
            <a:ext cx="1722128" cy="2646969"/>
            <a:chOff x="1292750" y="2594800"/>
            <a:chExt cx="1722100" cy="2646925"/>
          </a:xfrm>
        </p:grpSpPr>
        <p:sp>
          <p:nvSpPr>
            <p:cNvPr id="11102" name="Google Shape;11102;p61"/>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61"/>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61"/>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61"/>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61"/>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61"/>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61"/>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61"/>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61"/>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61"/>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61"/>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61"/>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61"/>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61"/>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61"/>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61"/>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61"/>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61"/>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61"/>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61"/>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61"/>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61"/>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61"/>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61"/>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61"/>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61"/>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61"/>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61"/>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61"/>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61"/>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61"/>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61"/>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61"/>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61"/>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61"/>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61"/>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61"/>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61"/>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61"/>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61"/>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61"/>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61"/>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61"/>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61"/>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61"/>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61"/>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61"/>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61"/>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61"/>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61"/>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61"/>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61"/>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61"/>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61"/>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61"/>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61"/>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61"/>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61"/>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61"/>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61"/>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61"/>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61"/>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61"/>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61"/>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61"/>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61"/>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61"/>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61"/>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61"/>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61"/>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61"/>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61"/>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61"/>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61"/>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61"/>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61"/>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61"/>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61"/>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61"/>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61"/>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61"/>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61"/>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61"/>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61"/>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61"/>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61"/>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61"/>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61"/>
          <p:cNvGrpSpPr/>
          <p:nvPr/>
        </p:nvGrpSpPr>
        <p:grpSpPr>
          <a:xfrm rot="-10125719" flipH="1">
            <a:off x="8202947" y="-495290"/>
            <a:ext cx="1509539" cy="2340051"/>
            <a:chOff x="3112400" y="1318050"/>
            <a:chExt cx="1509425" cy="2339875"/>
          </a:xfrm>
        </p:grpSpPr>
        <p:sp>
          <p:nvSpPr>
            <p:cNvPr id="11190" name="Google Shape;11190;p61"/>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61"/>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61"/>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61"/>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61"/>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61"/>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61"/>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61"/>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61"/>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61"/>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61"/>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61"/>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61"/>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61"/>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61"/>
          <p:cNvGrpSpPr/>
          <p:nvPr/>
        </p:nvGrpSpPr>
        <p:grpSpPr>
          <a:xfrm rot="-5754027" flipH="1">
            <a:off x="8499704" y="4156923"/>
            <a:ext cx="1802996" cy="2046621"/>
            <a:chOff x="1360300" y="417100"/>
            <a:chExt cx="1803000" cy="2046625"/>
          </a:xfrm>
        </p:grpSpPr>
        <p:sp>
          <p:nvSpPr>
            <p:cNvPr id="11205" name="Google Shape;11205;p61"/>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61"/>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61"/>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61"/>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61"/>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61"/>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61"/>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61"/>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61"/>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61"/>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61"/>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61"/>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61"/>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61"/>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61"/>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61"/>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61"/>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61"/>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61"/>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61"/>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61"/>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61"/>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61"/>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61"/>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61"/>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61"/>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7477"/>
        <p:cNvGrpSpPr/>
        <p:nvPr/>
      </p:nvGrpSpPr>
      <p:grpSpPr>
        <a:xfrm>
          <a:off x="0" y="0"/>
          <a:ext cx="0" cy="0"/>
          <a:chOff x="0" y="0"/>
          <a:chExt cx="0" cy="0"/>
        </a:xfrm>
      </p:grpSpPr>
      <p:sp>
        <p:nvSpPr>
          <p:cNvPr id="7478" name="Google Shape;7478;p40"/>
          <p:cNvSpPr txBox="1">
            <a:spLocks noGrp="1"/>
          </p:cNvSpPr>
          <p:nvPr>
            <p:ph type="title"/>
          </p:nvPr>
        </p:nvSpPr>
        <p:spPr>
          <a:xfrm>
            <a:off x="3000300" y="630000"/>
            <a:ext cx="31434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7479" name="Google Shape;7479;p40"/>
          <p:cNvGrpSpPr/>
          <p:nvPr/>
        </p:nvGrpSpPr>
        <p:grpSpPr>
          <a:xfrm>
            <a:off x="719975" y="958450"/>
            <a:ext cx="7704012" cy="3569462"/>
            <a:chOff x="719975" y="958450"/>
            <a:chExt cx="7704012" cy="3569462"/>
          </a:xfrm>
        </p:grpSpPr>
        <p:cxnSp>
          <p:nvCxnSpPr>
            <p:cNvPr id="7480" name="Google Shape;7480;p40"/>
            <p:cNvCxnSpPr/>
            <p:nvPr/>
          </p:nvCxnSpPr>
          <p:spPr>
            <a:xfrm>
              <a:off x="719975" y="962075"/>
              <a:ext cx="2304300" cy="0"/>
            </a:xfrm>
            <a:prstGeom prst="straightConnector1">
              <a:avLst/>
            </a:prstGeom>
            <a:noFill/>
            <a:ln w="9525" cap="flat" cmpd="sng">
              <a:solidFill>
                <a:schemeClr val="dk1"/>
              </a:solidFill>
              <a:prstDash val="solid"/>
              <a:round/>
              <a:headEnd type="none" w="med" len="med"/>
              <a:tailEnd type="none" w="med" len="med"/>
            </a:ln>
          </p:spPr>
        </p:cxnSp>
        <p:grpSp>
          <p:nvGrpSpPr>
            <p:cNvPr id="7481" name="Google Shape;7481;p40"/>
            <p:cNvGrpSpPr/>
            <p:nvPr/>
          </p:nvGrpSpPr>
          <p:grpSpPr>
            <a:xfrm>
              <a:off x="720575" y="958450"/>
              <a:ext cx="7703412" cy="3569462"/>
              <a:chOff x="720601" y="1400758"/>
              <a:chExt cx="7699562" cy="3144900"/>
            </a:xfrm>
          </p:grpSpPr>
          <p:grpSp>
            <p:nvGrpSpPr>
              <p:cNvPr id="7482" name="Google Shape;7482;p40"/>
              <p:cNvGrpSpPr/>
              <p:nvPr/>
            </p:nvGrpSpPr>
            <p:grpSpPr>
              <a:xfrm>
                <a:off x="723900" y="1408115"/>
                <a:ext cx="7696263" cy="3133168"/>
                <a:chOff x="155753" y="964584"/>
                <a:chExt cx="4423902" cy="6131444"/>
              </a:xfrm>
            </p:grpSpPr>
            <p:cxnSp>
              <p:nvCxnSpPr>
                <p:cNvPr id="7483" name="Google Shape;7483;p40"/>
                <p:cNvCxnSpPr/>
                <p:nvPr/>
              </p:nvCxnSpPr>
              <p:spPr>
                <a:xfrm>
                  <a:off x="3272275" y="964584"/>
                  <a:ext cx="1307100" cy="1500"/>
                </a:xfrm>
                <a:prstGeom prst="straightConnector1">
                  <a:avLst/>
                </a:prstGeom>
                <a:noFill/>
                <a:ln w="9525" cap="flat" cmpd="sng">
                  <a:solidFill>
                    <a:schemeClr val="dk1"/>
                  </a:solidFill>
                  <a:prstDash val="solid"/>
                  <a:round/>
                  <a:headEnd type="none" w="med" len="med"/>
                  <a:tailEnd type="none" w="med" len="med"/>
                </a:ln>
              </p:spPr>
            </p:cxnSp>
            <p:cxnSp>
              <p:nvCxnSpPr>
                <p:cNvPr id="7484" name="Google Shape;7484;p40"/>
                <p:cNvCxnSpPr/>
                <p:nvPr/>
              </p:nvCxnSpPr>
              <p:spPr>
                <a:xfrm>
                  <a:off x="155753" y="7096028"/>
                  <a:ext cx="4423800" cy="0"/>
                </a:xfrm>
                <a:prstGeom prst="straightConnector1">
                  <a:avLst/>
                </a:prstGeom>
                <a:noFill/>
                <a:ln w="9525" cap="flat" cmpd="sng">
                  <a:solidFill>
                    <a:schemeClr val="dk1"/>
                  </a:solidFill>
                  <a:prstDash val="solid"/>
                  <a:round/>
                  <a:headEnd type="none" w="med" len="med"/>
                  <a:tailEnd type="none" w="med" len="med"/>
                </a:ln>
              </p:spPr>
            </p:cxnSp>
            <p:cxnSp>
              <p:nvCxnSpPr>
                <p:cNvPr id="7485" name="Google Shape;7485;p40"/>
                <p:cNvCxnSpPr/>
                <p:nvPr/>
              </p:nvCxnSpPr>
              <p:spPr>
                <a:xfrm>
                  <a:off x="4579656" y="973650"/>
                  <a:ext cx="0" cy="6108000"/>
                </a:xfrm>
                <a:prstGeom prst="straightConnector1">
                  <a:avLst/>
                </a:prstGeom>
                <a:noFill/>
                <a:ln w="9525" cap="flat" cmpd="sng">
                  <a:solidFill>
                    <a:schemeClr val="dk1"/>
                  </a:solidFill>
                  <a:prstDash val="solid"/>
                  <a:round/>
                  <a:headEnd type="none" w="med" len="med"/>
                  <a:tailEnd type="none" w="med" len="med"/>
                </a:ln>
              </p:spPr>
            </p:cxnSp>
          </p:grpSp>
          <p:cxnSp>
            <p:nvCxnSpPr>
              <p:cNvPr id="7486" name="Google Shape;7486;p40"/>
              <p:cNvCxnSpPr/>
              <p:nvPr/>
            </p:nvCxnSpPr>
            <p:spPr>
              <a:xfrm>
                <a:off x="720601" y="1400758"/>
                <a:ext cx="0" cy="3144900"/>
              </a:xfrm>
              <a:prstGeom prst="straightConnector1">
                <a:avLst/>
              </a:prstGeom>
              <a:noFill/>
              <a:ln w="9525" cap="flat" cmpd="sng">
                <a:solidFill>
                  <a:schemeClr val="dk1"/>
                </a:solidFill>
                <a:prstDash val="solid"/>
                <a:round/>
                <a:headEnd type="none" w="med" len="med"/>
                <a:tailEnd type="none" w="med" len="med"/>
              </a:ln>
            </p:spPr>
          </p:cxnSp>
        </p:grpSp>
      </p:grpSp>
      <p:grpSp>
        <p:nvGrpSpPr>
          <p:cNvPr id="7487" name="Google Shape;7487;p40"/>
          <p:cNvGrpSpPr/>
          <p:nvPr/>
        </p:nvGrpSpPr>
        <p:grpSpPr>
          <a:xfrm rot="-3656924" flipH="1">
            <a:off x="6895529" y="-819064"/>
            <a:ext cx="1722128" cy="2646969"/>
            <a:chOff x="1292750" y="2594800"/>
            <a:chExt cx="1722100" cy="2646925"/>
          </a:xfrm>
        </p:grpSpPr>
        <p:sp>
          <p:nvSpPr>
            <p:cNvPr id="7488" name="Google Shape;7488;p40"/>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40"/>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40"/>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40"/>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40"/>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40"/>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40"/>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40"/>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40"/>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40"/>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40"/>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40"/>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40"/>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40"/>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40"/>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40"/>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40"/>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40"/>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40"/>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40"/>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40"/>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40"/>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40"/>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40"/>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40"/>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40"/>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40"/>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40"/>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40"/>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40"/>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40"/>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40"/>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40"/>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40"/>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40"/>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40"/>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40"/>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40"/>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40"/>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40"/>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40"/>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40"/>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40"/>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40"/>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40"/>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40"/>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40"/>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40"/>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40"/>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40"/>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40"/>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40"/>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40"/>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40"/>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40"/>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40"/>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40"/>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40"/>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40"/>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40"/>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40"/>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40"/>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40"/>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40"/>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40"/>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40"/>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40"/>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40"/>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40"/>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40"/>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40"/>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40"/>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40"/>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40"/>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40"/>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40"/>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40"/>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40"/>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40"/>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40"/>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40"/>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40"/>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40"/>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40"/>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40"/>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40"/>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40"/>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40"/>
          <p:cNvGrpSpPr/>
          <p:nvPr/>
        </p:nvGrpSpPr>
        <p:grpSpPr>
          <a:xfrm rot="-10125719" flipH="1">
            <a:off x="8203022" y="-495290"/>
            <a:ext cx="1509539" cy="2340051"/>
            <a:chOff x="3112400" y="1318050"/>
            <a:chExt cx="1509425" cy="2339875"/>
          </a:xfrm>
        </p:grpSpPr>
        <p:sp>
          <p:nvSpPr>
            <p:cNvPr id="7576" name="Google Shape;7576;p4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4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4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4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4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4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4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4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4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4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4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4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4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4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40"/>
          <p:cNvGrpSpPr/>
          <p:nvPr/>
        </p:nvGrpSpPr>
        <p:grpSpPr>
          <a:xfrm rot="3656924">
            <a:off x="526349" y="-819064"/>
            <a:ext cx="1722128" cy="2646969"/>
            <a:chOff x="1292750" y="2594800"/>
            <a:chExt cx="1722100" cy="2646925"/>
          </a:xfrm>
        </p:grpSpPr>
        <p:sp>
          <p:nvSpPr>
            <p:cNvPr id="7591" name="Google Shape;7591;p40"/>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40"/>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40"/>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40"/>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40"/>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40"/>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40"/>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40"/>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40"/>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40"/>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40"/>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40"/>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40"/>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40"/>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40"/>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40"/>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40"/>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40"/>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40"/>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40"/>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40"/>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40"/>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40"/>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40"/>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40"/>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40"/>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40"/>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40"/>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40"/>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40"/>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40"/>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40"/>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40"/>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40"/>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40"/>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40"/>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40"/>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40"/>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40"/>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40"/>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40"/>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40"/>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40"/>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40"/>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40"/>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40"/>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40"/>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40"/>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40"/>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40"/>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40"/>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40"/>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40"/>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40"/>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40"/>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40"/>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40"/>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40"/>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40"/>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40"/>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40"/>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40"/>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40"/>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40"/>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40"/>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40"/>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40"/>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40"/>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40"/>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40"/>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40"/>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40"/>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40"/>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40"/>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40"/>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40"/>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40"/>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40"/>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40"/>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40"/>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40"/>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40"/>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40"/>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40"/>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40"/>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40"/>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40"/>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40"/>
          <p:cNvGrpSpPr/>
          <p:nvPr/>
        </p:nvGrpSpPr>
        <p:grpSpPr>
          <a:xfrm rot="10125719">
            <a:off x="-568555" y="-495290"/>
            <a:ext cx="1509539" cy="2340051"/>
            <a:chOff x="3112400" y="1318050"/>
            <a:chExt cx="1509425" cy="2339875"/>
          </a:xfrm>
        </p:grpSpPr>
        <p:sp>
          <p:nvSpPr>
            <p:cNvPr id="7679" name="Google Shape;7679;p4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4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4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4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4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4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4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4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4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4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4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4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4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4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0515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4938"/>
        <p:cNvGrpSpPr/>
        <p:nvPr/>
      </p:nvGrpSpPr>
      <p:grpSpPr>
        <a:xfrm>
          <a:off x="0" y="0"/>
          <a:ext cx="0" cy="0"/>
          <a:chOff x="0" y="0"/>
          <a:chExt cx="0" cy="0"/>
        </a:xfrm>
      </p:grpSpPr>
      <p:sp>
        <p:nvSpPr>
          <p:cNvPr id="4939" name="Google Shape;4939;p24"/>
          <p:cNvSpPr/>
          <p:nvPr userDrawn="1"/>
        </p:nvSpPr>
        <p:spPr>
          <a:xfrm flipH="1">
            <a:off x="4584950" y="0"/>
            <a:ext cx="45717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0" name="Google Shape;4940;p24"/>
          <p:cNvSpPr txBox="1">
            <a:spLocks noGrp="1"/>
          </p:cNvSpPr>
          <p:nvPr>
            <p:ph type="title"/>
          </p:nvPr>
        </p:nvSpPr>
        <p:spPr>
          <a:xfrm>
            <a:off x="14936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artel ExtraBold"/>
              <a:buNone/>
              <a:defRPr sz="2800">
                <a:latin typeface="Martel ExtraBold"/>
                <a:ea typeface="Martel ExtraBold"/>
                <a:cs typeface="Martel ExtraBold"/>
                <a:sym typeface="Martel ExtraBold"/>
              </a:defRPr>
            </a:lvl1pPr>
            <a:lvl2pPr lvl="1" rtl="0">
              <a:spcBef>
                <a:spcPts val="0"/>
              </a:spcBef>
              <a:spcAft>
                <a:spcPts val="0"/>
              </a:spcAft>
              <a:buClr>
                <a:schemeClr val="accent6"/>
              </a:buClr>
              <a:buSzPts val="2800"/>
              <a:buNone/>
              <a:defRPr sz="2800">
                <a:solidFill>
                  <a:schemeClr val="accent6"/>
                </a:solidFill>
              </a:defRPr>
            </a:lvl2pPr>
            <a:lvl3pPr lvl="2" rtl="0">
              <a:spcBef>
                <a:spcPts val="0"/>
              </a:spcBef>
              <a:spcAft>
                <a:spcPts val="0"/>
              </a:spcAft>
              <a:buClr>
                <a:schemeClr val="accent6"/>
              </a:buClr>
              <a:buSzPts val="2800"/>
              <a:buNone/>
              <a:defRPr sz="2800">
                <a:solidFill>
                  <a:schemeClr val="accent6"/>
                </a:solidFill>
              </a:defRPr>
            </a:lvl3pPr>
            <a:lvl4pPr lvl="3" rtl="0">
              <a:spcBef>
                <a:spcPts val="0"/>
              </a:spcBef>
              <a:spcAft>
                <a:spcPts val="0"/>
              </a:spcAft>
              <a:buClr>
                <a:schemeClr val="accent6"/>
              </a:buClr>
              <a:buSzPts val="2800"/>
              <a:buNone/>
              <a:defRPr sz="2800">
                <a:solidFill>
                  <a:schemeClr val="accent6"/>
                </a:solidFill>
              </a:defRPr>
            </a:lvl4pPr>
            <a:lvl5pPr lvl="4" rtl="0">
              <a:spcBef>
                <a:spcPts val="0"/>
              </a:spcBef>
              <a:spcAft>
                <a:spcPts val="0"/>
              </a:spcAft>
              <a:buClr>
                <a:schemeClr val="accent6"/>
              </a:buClr>
              <a:buSzPts val="2800"/>
              <a:buNone/>
              <a:defRPr sz="2800">
                <a:solidFill>
                  <a:schemeClr val="accent6"/>
                </a:solidFill>
              </a:defRPr>
            </a:lvl5pPr>
            <a:lvl6pPr lvl="5" rtl="0">
              <a:spcBef>
                <a:spcPts val="0"/>
              </a:spcBef>
              <a:spcAft>
                <a:spcPts val="0"/>
              </a:spcAft>
              <a:buClr>
                <a:schemeClr val="accent6"/>
              </a:buClr>
              <a:buSzPts val="2800"/>
              <a:buNone/>
              <a:defRPr sz="2800">
                <a:solidFill>
                  <a:schemeClr val="accent6"/>
                </a:solidFill>
              </a:defRPr>
            </a:lvl6pPr>
            <a:lvl7pPr lvl="6" rtl="0">
              <a:spcBef>
                <a:spcPts val="0"/>
              </a:spcBef>
              <a:spcAft>
                <a:spcPts val="0"/>
              </a:spcAft>
              <a:buClr>
                <a:schemeClr val="accent6"/>
              </a:buClr>
              <a:buSzPts val="2800"/>
              <a:buNone/>
              <a:defRPr sz="2800">
                <a:solidFill>
                  <a:schemeClr val="accent6"/>
                </a:solidFill>
              </a:defRPr>
            </a:lvl7pPr>
            <a:lvl8pPr lvl="7" rtl="0">
              <a:spcBef>
                <a:spcPts val="0"/>
              </a:spcBef>
              <a:spcAft>
                <a:spcPts val="0"/>
              </a:spcAft>
              <a:buClr>
                <a:schemeClr val="accent6"/>
              </a:buClr>
              <a:buSzPts val="2800"/>
              <a:buNone/>
              <a:defRPr sz="2800">
                <a:solidFill>
                  <a:schemeClr val="accent6"/>
                </a:solidFill>
              </a:defRPr>
            </a:lvl8pPr>
            <a:lvl9pPr lvl="8" rtl="0">
              <a:spcBef>
                <a:spcPts val="0"/>
              </a:spcBef>
              <a:spcAft>
                <a:spcPts val="0"/>
              </a:spcAft>
              <a:buClr>
                <a:schemeClr val="accent6"/>
              </a:buClr>
              <a:buSzPts val="2800"/>
              <a:buNone/>
              <a:defRPr sz="2800">
                <a:solidFill>
                  <a:schemeClr val="accent6"/>
                </a:solidFill>
              </a:defRPr>
            </a:lvl9pPr>
          </a:lstStyle>
          <a:p>
            <a:endParaRPr/>
          </a:p>
        </p:txBody>
      </p:sp>
      <p:sp>
        <p:nvSpPr>
          <p:cNvPr id="4941" name="Google Shape;4941;p24"/>
          <p:cNvSpPr txBox="1">
            <a:spLocks noGrp="1"/>
          </p:cNvSpPr>
          <p:nvPr>
            <p:ph type="subTitle" idx="1"/>
          </p:nvPr>
        </p:nvSpPr>
        <p:spPr>
          <a:xfrm>
            <a:off x="14853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942" name="Google Shape;4942;p24"/>
          <p:cNvSpPr txBox="1">
            <a:spLocks noGrp="1"/>
          </p:cNvSpPr>
          <p:nvPr>
            <p:ph type="title" idx="2"/>
          </p:nvPr>
        </p:nvSpPr>
        <p:spPr>
          <a:xfrm>
            <a:off x="53267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artel ExtraBold"/>
              <a:buNone/>
              <a:defRPr sz="2800">
                <a:solidFill>
                  <a:schemeClr val="lt1"/>
                </a:solidFill>
                <a:latin typeface="Martel ExtraBold"/>
                <a:ea typeface="Martel ExtraBold"/>
                <a:cs typeface="Martel ExtraBold"/>
                <a:sym typeface="Martel ExtraBold"/>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
        <p:nvSpPr>
          <p:cNvPr id="4943" name="Google Shape;4943;p24"/>
          <p:cNvSpPr txBox="1">
            <a:spLocks noGrp="1"/>
          </p:cNvSpPr>
          <p:nvPr>
            <p:ph type="subTitle" idx="3"/>
          </p:nvPr>
        </p:nvSpPr>
        <p:spPr>
          <a:xfrm>
            <a:off x="53184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944" name="Google Shape;4944;p24"/>
          <p:cNvSpPr/>
          <p:nvPr userDrawn="1"/>
        </p:nvSpPr>
        <p:spPr>
          <a:xfrm flipH="1">
            <a:off x="4578325" y="629800"/>
            <a:ext cx="385832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3329666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4"/>
        <p:cNvGrpSpPr/>
        <p:nvPr/>
      </p:nvGrpSpPr>
      <p:grpSpPr>
        <a:xfrm>
          <a:off x="0" y="0"/>
          <a:ext cx="0" cy="0"/>
          <a:chOff x="0" y="0"/>
          <a:chExt cx="0" cy="0"/>
        </a:xfrm>
      </p:grpSpPr>
      <p:grpSp>
        <p:nvGrpSpPr>
          <p:cNvPr id="445" name="Google Shape;445;p3"/>
          <p:cNvGrpSpPr/>
          <p:nvPr/>
        </p:nvGrpSpPr>
        <p:grpSpPr>
          <a:xfrm>
            <a:off x="719986" y="1058291"/>
            <a:ext cx="7704013" cy="3455651"/>
            <a:chOff x="720000" y="1409311"/>
            <a:chExt cx="7700163" cy="3132389"/>
          </a:xfrm>
        </p:grpSpPr>
        <p:grpSp>
          <p:nvGrpSpPr>
            <p:cNvPr id="446" name="Google Shape;446;p3"/>
            <p:cNvGrpSpPr/>
            <p:nvPr/>
          </p:nvGrpSpPr>
          <p:grpSpPr>
            <a:xfrm>
              <a:off x="723900" y="1409311"/>
              <a:ext cx="7696263" cy="3131972"/>
              <a:chOff x="155753" y="966925"/>
              <a:chExt cx="4423902" cy="6129103"/>
            </a:xfrm>
          </p:grpSpPr>
          <p:cxnSp>
            <p:nvCxnSpPr>
              <p:cNvPr id="447" name="Google Shape;447;p3"/>
              <p:cNvCxnSpPr/>
              <p:nvPr/>
            </p:nvCxnSpPr>
            <p:spPr>
              <a:xfrm>
                <a:off x="1907000" y="966925"/>
                <a:ext cx="2672400" cy="0"/>
              </a:xfrm>
              <a:prstGeom prst="straightConnector1">
                <a:avLst/>
              </a:prstGeom>
              <a:noFill/>
              <a:ln w="9525" cap="flat" cmpd="sng">
                <a:solidFill>
                  <a:schemeClr val="dk1"/>
                </a:solidFill>
                <a:prstDash val="solid"/>
                <a:round/>
                <a:headEnd type="none" w="med" len="med"/>
                <a:tailEnd type="none" w="med" len="med"/>
              </a:ln>
            </p:spPr>
          </p:cxnSp>
          <p:cxnSp>
            <p:nvCxnSpPr>
              <p:cNvPr id="448" name="Google Shape;448;p3"/>
              <p:cNvCxnSpPr/>
              <p:nvPr/>
            </p:nvCxnSpPr>
            <p:spPr>
              <a:xfrm>
                <a:off x="155753" y="7096028"/>
                <a:ext cx="4423800" cy="0"/>
              </a:xfrm>
              <a:prstGeom prst="straightConnector1">
                <a:avLst/>
              </a:prstGeom>
              <a:noFill/>
              <a:ln w="9525" cap="flat" cmpd="sng">
                <a:solidFill>
                  <a:schemeClr val="dk1"/>
                </a:solidFill>
                <a:prstDash val="solid"/>
                <a:round/>
                <a:headEnd type="none" w="med" len="med"/>
                <a:tailEnd type="none" w="med" len="med"/>
              </a:ln>
            </p:spPr>
          </p:cxnSp>
          <p:cxnSp>
            <p:nvCxnSpPr>
              <p:cNvPr id="449" name="Google Shape;449;p3"/>
              <p:cNvCxnSpPr/>
              <p:nvPr/>
            </p:nvCxnSpPr>
            <p:spPr>
              <a:xfrm>
                <a:off x="4579656" y="973650"/>
                <a:ext cx="0" cy="6108000"/>
              </a:xfrm>
              <a:prstGeom prst="straightConnector1">
                <a:avLst/>
              </a:prstGeom>
              <a:noFill/>
              <a:ln w="9525" cap="flat" cmpd="sng">
                <a:solidFill>
                  <a:schemeClr val="dk1"/>
                </a:solidFill>
                <a:prstDash val="solid"/>
                <a:round/>
                <a:headEnd type="none" w="med" len="med"/>
                <a:tailEnd type="none" w="med" len="med"/>
              </a:ln>
            </p:spPr>
          </p:cxnSp>
        </p:grpSp>
        <p:cxnSp>
          <p:nvCxnSpPr>
            <p:cNvPr id="450" name="Google Shape;450;p3"/>
            <p:cNvCxnSpPr/>
            <p:nvPr/>
          </p:nvCxnSpPr>
          <p:spPr>
            <a:xfrm>
              <a:off x="720000" y="1409700"/>
              <a:ext cx="600" cy="313200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3"/>
            <p:cNvCxnSpPr/>
            <p:nvPr/>
          </p:nvCxnSpPr>
          <p:spPr>
            <a:xfrm>
              <a:off x="723900" y="1409700"/>
              <a:ext cx="838200" cy="0"/>
            </a:xfrm>
            <a:prstGeom prst="straightConnector1">
              <a:avLst/>
            </a:prstGeom>
            <a:noFill/>
            <a:ln w="9525" cap="flat" cmpd="sng">
              <a:solidFill>
                <a:schemeClr val="dk1"/>
              </a:solidFill>
              <a:prstDash val="solid"/>
              <a:round/>
              <a:headEnd type="none" w="med" len="med"/>
              <a:tailEnd type="none" w="med" len="med"/>
            </a:ln>
          </p:spPr>
        </p:cxnSp>
      </p:grpSp>
      <p:sp>
        <p:nvSpPr>
          <p:cNvPr id="636" name="Google Shape;636;p3"/>
          <p:cNvSpPr txBox="1">
            <a:spLocks noGrp="1"/>
          </p:cNvSpPr>
          <p:nvPr>
            <p:ph type="title" hasCustomPrompt="1"/>
          </p:nvPr>
        </p:nvSpPr>
        <p:spPr>
          <a:xfrm>
            <a:off x="1855350" y="630000"/>
            <a:ext cx="1922700" cy="12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8000"/>
              <a:buNone/>
              <a:defRPr sz="8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778" name="Google Shape;778;p3"/>
          <p:cNvSpPr txBox="1">
            <a:spLocks noGrp="1"/>
          </p:cNvSpPr>
          <p:nvPr>
            <p:ph type="ctrTitle" idx="2"/>
          </p:nvPr>
        </p:nvSpPr>
        <p:spPr>
          <a:xfrm>
            <a:off x="1855350" y="1679850"/>
            <a:ext cx="3234000" cy="125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4000"/>
              <a:buNone/>
              <a:defRPr sz="40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a:endParaRPr/>
          </a:p>
        </p:txBody>
      </p:sp>
      <p:sp>
        <p:nvSpPr>
          <p:cNvPr id="779" name="Google Shape;779;p3"/>
          <p:cNvSpPr txBox="1">
            <a:spLocks noGrp="1"/>
          </p:cNvSpPr>
          <p:nvPr>
            <p:ph type="subTitle" idx="1"/>
          </p:nvPr>
        </p:nvSpPr>
        <p:spPr>
          <a:xfrm>
            <a:off x="1855350" y="2933475"/>
            <a:ext cx="3234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800"/>
              <a:buNone/>
              <a:defRPr>
                <a:solidFill>
                  <a:schemeClr val="accent3"/>
                </a:solidFill>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6539"/>
        <p:cNvGrpSpPr/>
        <p:nvPr/>
      </p:nvGrpSpPr>
      <p:grpSpPr>
        <a:xfrm>
          <a:off x="0" y="0"/>
          <a:ext cx="0" cy="0"/>
          <a:chOff x="0" y="0"/>
          <a:chExt cx="0" cy="0"/>
        </a:xfrm>
      </p:grpSpPr>
      <p:sp>
        <p:nvSpPr>
          <p:cNvPr id="6540" name="Google Shape;6540;p34"/>
          <p:cNvSpPr txBox="1">
            <a:spLocks noGrp="1"/>
          </p:cNvSpPr>
          <p:nvPr>
            <p:ph type="title"/>
          </p:nvPr>
        </p:nvSpPr>
        <p:spPr>
          <a:xfrm>
            <a:off x="720000" y="630000"/>
            <a:ext cx="2988600" cy="14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541" name="Google Shape;6541;p34"/>
          <p:cNvSpPr txBox="1">
            <a:spLocks noGrp="1"/>
          </p:cNvSpPr>
          <p:nvPr>
            <p:ph type="subTitle" idx="1"/>
          </p:nvPr>
        </p:nvSpPr>
        <p:spPr>
          <a:xfrm>
            <a:off x="711650" y="2136425"/>
            <a:ext cx="2825400" cy="15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extLst>
      <p:ext uri="{BB962C8B-B14F-4D97-AF65-F5344CB8AC3E}">
        <p14:creationId xmlns:p14="http://schemas.microsoft.com/office/powerpoint/2010/main" val="293283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2"/>
        <p:cNvGrpSpPr/>
        <p:nvPr/>
      </p:nvGrpSpPr>
      <p:grpSpPr>
        <a:xfrm>
          <a:off x="0" y="0"/>
          <a:ext cx="0" cy="0"/>
          <a:chOff x="0" y="0"/>
          <a:chExt cx="0" cy="0"/>
        </a:xfrm>
      </p:grpSpPr>
      <p:sp>
        <p:nvSpPr>
          <p:cNvPr id="1133" name="Google Shape;1133;p6"/>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134" name="Google Shape;1134;p6"/>
          <p:cNvGrpSpPr/>
          <p:nvPr/>
        </p:nvGrpSpPr>
        <p:grpSpPr>
          <a:xfrm rot="-9882944" flipH="1">
            <a:off x="8030250" y="-1159879"/>
            <a:ext cx="1722047" cy="2646843"/>
            <a:chOff x="1292750" y="2594800"/>
            <a:chExt cx="1722100" cy="2646925"/>
          </a:xfrm>
        </p:grpSpPr>
        <p:sp>
          <p:nvSpPr>
            <p:cNvPr id="1135" name="Google Shape;1135;p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6"/>
          <p:cNvGrpSpPr/>
          <p:nvPr/>
        </p:nvGrpSpPr>
        <p:grpSpPr>
          <a:xfrm rot="-4786875">
            <a:off x="7219245" y="-1294622"/>
            <a:ext cx="1802931" cy="2046547"/>
            <a:chOff x="1360300" y="417100"/>
            <a:chExt cx="1803000" cy="2046625"/>
          </a:xfrm>
        </p:grpSpPr>
        <p:sp>
          <p:nvSpPr>
            <p:cNvPr id="1223" name="Google Shape;1223;p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6"/>
          <p:cNvGrpSpPr/>
          <p:nvPr/>
        </p:nvGrpSpPr>
        <p:grpSpPr>
          <a:xfrm rot="9882944">
            <a:off x="-608297" y="-1159879"/>
            <a:ext cx="1722047" cy="2646843"/>
            <a:chOff x="1292750" y="2594800"/>
            <a:chExt cx="1722100" cy="2646925"/>
          </a:xfrm>
        </p:grpSpPr>
        <p:sp>
          <p:nvSpPr>
            <p:cNvPr id="1250" name="Google Shape;1250;p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6"/>
          <p:cNvGrpSpPr/>
          <p:nvPr/>
        </p:nvGrpSpPr>
        <p:grpSpPr>
          <a:xfrm rot="4786875" flipH="1">
            <a:off x="121823" y="-1294622"/>
            <a:ext cx="1802931" cy="2046547"/>
            <a:chOff x="1360300" y="417100"/>
            <a:chExt cx="1803000" cy="2046625"/>
          </a:xfrm>
        </p:grpSpPr>
        <p:sp>
          <p:nvSpPr>
            <p:cNvPr id="1338" name="Google Shape;1338;p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4" name="Google Shape;1364;p6"/>
          <p:cNvCxnSpPr>
            <a:stCxn id="1133" idx="3"/>
          </p:cNvCxnSpPr>
          <p:nvPr/>
        </p:nvCxnSpPr>
        <p:spPr>
          <a:xfrm rot="10800000" flipH="1">
            <a:off x="6420750" y="903000"/>
            <a:ext cx="2780400" cy="300"/>
          </a:xfrm>
          <a:prstGeom prst="straightConnector1">
            <a:avLst/>
          </a:prstGeom>
          <a:noFill/>
          <a:ln w="9525" cap="flat" cmpd="sng">
            <a:solidFill>
              <a:schemeClr val="dk1"/>
            </a:solidFill>
            <a:prstDash val="solid"/>
            <a:round/>
            <a:headEnd type="none" w="med" len="med"/>
            <a:tailEnd type="none" w="med" len="med"/>
          </a:ln>
        </p:spPr>
      </p:cxnSp>
      <p:cxnSp>
        <p:nvCxnSpPr>
          <p:cNvPr id="1365" name="Google Shape;1365;p6"/>
          <p:cNvCxnSpPr/>
          <p:nvPr/>
        </p:nvCxnSpPr>
        <p:spPr>
          <a:xfrm rot="10800000" flipH="1">
            <a:off x="-12" y="903000"/>
            <a:ext cx="2780400" cy="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6"/>
        <p:cNvGrpSpPr/>
        <p:nvPr/>
      </p:nvGrpSpPr>
      <p:grpSpPr>
        <a:xfrm>
          <a:off x="0" y="0"/>
          <a:ext cx="0" cy="0"/>
          <a:chOff x="0" y="0"/>
          <a:chExt cx="0" cy="0"/>
        </a:xfrm>
      </p:grpSpPr>
      <p:sp>
        <p:nvSpPr>
          <p:cNvPr id="1367" name="Google Shape;1367;p7"/>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
          <p:cNvGrpSpPr/>
          <p:nvPr/>
        </p:nvGrpSpPr>
        <p:grpSpPr>
          <a:xfrm rot="-3696460" flipH="1">
            <a:off x="6943237" y="971384"/>
            <a:ext cx="1931373" cy="2228244"/>
            <a:chOff x="4187325" y="3050125"/>
            <a:chExt cx="1931400" cy="2228275"/>
          </a:xfrm>
        </p:grpSpPr>
        <p:sp>
          <p:nvSpPr>
            <p:cNvPr id="1369" name="Google Shape;1369;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7"/>
          <p:cNvSpPr txBox="1">
            <a:spLocks noGrp="1"/>
          </p:cNvSpPr>
          <p:nvPr>
            <p:ph type="title"/>
          </p:nvPr>
        </p:nvSpPr>
        <p:spPr>
          <a:xfrm>
            <a:off x="1720525" y="1278725"/>
            <a:ext cx="2199300" cy="106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95" name="Google Shape;1395;p7"/>
          <p:cNvSpPr txBox="1">
            <a:spLocks noGrp="1"/>
          </p:cNvSpPr>
          <p:nvPr>
            <p:ph type="subTitle" idx="1"/>
          </p:nvPr>
        </p:nvSpPr>
        <p:spPr>
          <a:xfrm>
            <a:off x="1712175" y="2425725"/>
            <a:ext cx="2918700" cy="14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1396" name="Google Shape;1396;p7"/>
          <p:cNvGrpSpPr/>
          <p:nvPr/>
        </p:nvGrpSpPr>
        <p:grpSpPr>
          <a:xfrm rot="-3066291">
            <a:off x="5900648" y="4113020"/>
            <a:ext cx="1803008" cy="2046635"/>
            <a:chOff x="1360300" y="417100"/>
            <a:chExt cx="1803000" cy="2046625"/>
          </a:xfrm>
        </p:grpSpPr>
        <p:sp>
          <p:nvSpPr>
            <p:cNvPr id="1397" name="Google Shape;1397;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7"/>
          <p:cNvGrpSpPr/>
          <p:nvPr/>
        </p:nvGrpSpPr>
        <p:grpSpPr>
          <a:xfrm rot="-5604329">
            <a:off x="6927606" y="1965928"/>
            <a:ext cx="1509373" cy="2339795"/>
            <a:chOff x="3112400" y="1318050"/>
            <a:chExt cx="1509425" cy="2339875"/>
          </a:xfrm>
        </p:grpSpPr>
        <p:sp>
          <p:nvSpPr>
            <p:cNvPr id="1424" name="Google Shape;1424;p7"/>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7"/>
          <p:cNvGrpSpPr/>
          <p:nvPr/>
        </p:nvGrpSpPr>
        <p:grpSpPr>
          <a:xfrm rot="-5400000" flipH="1">
            <a:off x="6239499" y="-905785"/>
            <a:ext cx="1722100" cy="2646925"/>
            <a:chOff x="1292750" y="2594800"/>
            <a:chExt cx="1722100" cy="2646925"/>
          </a:xfrm>
        </p:grpSpPr>
        <p:sp>
          <p:nvSpPr>
            <p:cNvPr id="1439" name="Google Shape;1439;p7"/>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7"/>
          <p:cNvGrpSpPr/>
          <p:nvPr/>
        </p:nvGrpSpPr>
        <p:grpSpPr>
          <a:xfrm rot="-1176986" flipH="1">
            <a:off x="8373462" y="2099402"/>
            <a:ext cx="1539350" cy="2694150"/>
            <a:chOff x="4583450" y="341650"/>
            <a:chExt cx="1539450" cy="2694325"/>
          </a:xfrm>
        </p:grpSpPr>
        <p:sp>
          <p:nvSpPr>
            <p:cNvPr id="1527" name="Google Shape;1527;p7"/>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
          <p:cNvGrpSpPr/>
          <p:nvPr/>
        </p:nvGrpSpPr>
        <p:grpSpPr>
          <a:xfrm rot="-3437332">
            <a:off x="7256015" y="3097671"/>
            <a:ext cx="1931387" cy="2228260"/>
            <a:chOff x="4187325" y="3050125"/>
            <a:chExt cx="1931400" cy="2228275"/>
          </a:xfrm>
        </p:grpSpPr>
        <p:sp>
          <p:nvSpPr>
            <p:cNvPr id="1608" name="Google Shape;1608;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7"/>
          <p:cNvGrpSpPr/>
          <p:nvPr/>
        </p:nvGrpSpPr>
        <p:grpSpPr>
          <a:xfrm rot="-5400000">
            <a:off x="7522495" y="-260815"/>
            <a:ext cx="1803000" cy="2046625"/>
            <a:chOff x="1360300" y="417100"/>
            <a:chExt cx="1803000" cy="2046625"/>
          </a:xfrm>
        </p:grpSpPr>
        <p:sp>
          <p:nvSpPr>
            <p:cNvPr id="1634" name="Google Shape;1634;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3"/>
        <p:cNvGrpSpPr/>
        <p:nvPr/>
      </p:nvGrpSpPr>
      <p:grpSpPr>
        <a:xfrm>
          <a:off x="0" y="0"/>
          <a:ext cx="0" cy="0"/>
          <a:chOff x="0" y="0"/>
          <a:chExt cx="0" cy="0"/>
        </a:xfrm>
      </p:grpSpPr>
      <p:sp>
        <p:nvSpPr>
          <p:cNvPr id="2504" name="Google Shape;2504;p9"/>
          <p:cNvSpPr txBox="1">
            <a:spLocks noGrp="1"/>
          </p:cNvSpPr>
          <p:nvPr>
            <p:ph type="title"/>
          </p:nvPr>
        </p:nvSpPr>
        <p:spPr>
          <a:xfrm>
            <a:off x="720000" y="630000"/>
            <a:ext cx="2106600" cy="99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505" name="Google Shape;2505;p9"/>
          <p:cNvSpPr txBox="1">
            <a:spLocks noGrp="1"/>
          </p:cNvSpPr>
          <p:nvPr>
            <p:ph type="subTitle" idx="1"/>
          </p:nvPr>
        </p:nvSpPr>
        <p:spPr>
          <a:xfrm>
            <a:off x="711650" y="1700775"/>
            <a:ext cx="2825400" cy="159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06"/>
        <p:cNvGrpSpPr/>
        <p:nvPr/>
      </p:nvGrpSpPr>
      <p:grpSpPr>
        <a:xfrm>
          <a:off x="0" y="0"/>
          <a:ext cx="0" cy="0"/>
          <a:chOff x="0" y="0"/>
          <a:chExt cx="0" cy="0"/>
        </a:xfrm>
      </p:grpSpPr>
      <p:sp>
        <p:nvSpPr>
          <p:cNvPr id="2507" name="Google Shape;2507;p10"/>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0"/>
          <p:cNvSpPr/>
          <p:nvPr/>
        </p:nvSpPr>
        <p:spPr>
          <a:xfrm>
            <a:off x="2552700" y="1714500"/>
            <a:ext cx="4038600" cy="17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0"/>
          <p:cNvSpPr txBox="1">
            <a:spLocks noGrp="1"/>
          </p:cNvSpPr>
          <p:nvPr>
            <p:ph type="body" idx="1"/>
          </p:nvPr>
        </p:nvSpPr>
        <p:spPr>
          <a:xfrm>
            <a:off x="3378450" y="2269200"/>
            <a:ext cx="23871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accent6"/>
              </a:buClr>
              <a:buSzPts val="1800"/>
              <a:buFont typeface="Martel"/>
              <a:buNone/>
              <a:defRPr b="1">
                <a:solidFill>
                  <a:schemeClr val="accent6"/>
                </a:solidFill>
                <a:latin typeface="Martel"/>
                <a:ea typeface="Martel"/>
                <a:cs typeface="Martel"/>
                <a:sym typeface="Martel"/>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2">
  <p:cSld name="CUSTOM_21">
    <p:spTree>
      <p:nvGrpSpPr>
        <p:cNvPr id="1" name="Shape 3399"/>
        <p:cNvGrpSpPr/>
        <p:nvPr/>
      </p:nvGrpSpPr>
      <p:grpSpPr>
        <a:xfrm>
          <a:off x="0" y="0"/>
          <a:ext cx="0" cy="0"/>
          <a:chOff x="0" y="0"/>
          <a:chExt cx="0" cy="0"/>
        </a:xfrm>
      </p:grpSpPr>
      <p:sp>
        <p:nvSpPr>
          <p:cNvPr id="3400" name="Google Shape;3400;p14"/>
          <p:cNvSpPr/>
          <p:nvPr/>
        </p:nvSpPr>
        <p:spPr>
          <a:xfrm>
            <a:off x="720000" y="913325"/>
            <a:ext cx="7704025" cy="3600025"/>
          </a:xfrm>
          <a:custGeom>
            <a:avLst/>
            <a:gdLst/>
            <a:ahLst/>
            <a:cxnLst/>
            <a:rect l="l" t="t" r="r" b="b"/>
            <a:pathLst>
              <a:path w="308161" h="144001" extrusionOk="0">
                <a:moveTo>
                  <a:pt x="154141" y="0"/>
                </a:moveTo>
                <a:lnTo>
                  <a:pt x="308161" y="43"/>
                </a:lnTo>
                <a:lnTo>
                  <a:pt x="308161" y="144001"/>
                </a:lnTo>
                <a:lnTo>
                  <a:pt x="0" y="144001"/>
                </a:lnTo>
                <a:lnTo>
                  <a:pt x="0" y="23015"/>
                </a:lnTo>
              </a:path>
            </a:pathLst>
          </a:custGeom>
          <a:noFill/>
          <a:ln w="9525" cap="flat" cmpd="sng">
            <a:solidFill>
              <a:schemeClr val="dk1"/>
            </a:solidFill>
            <a:prstDash val="solid"/>
            <a:round/>
            <a:headEnd type="none" w="med" len="med"/>
            <a:tailEnd type="none" w="med" len="med"/>
          </a:ln>
        </p:spPr>
      </p:sp>
      <p:sp>
        <p:nvSpPr>
          <p:cNvPr id="3454" name="Google Shape;3454;p14"/>
          <p:cNvSpPr txBox="1">
            <a:spLocks noGrp="1"/>
          </p:cNvSpPr>
          <p:nvPr>
            <p:ph type="title"/>
          </p:nvPr>
        </p:nvSpPr>
        <p:spPr>
          <a:xfrm>
            <a:off x="720000" y="630000"/>
            <a:ext cx="36975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455" name="Google Shape;3455;p14"/>
          <p:cNvSpPr txBox="1">
            <a:spLocks noGrp="1"/>
          </p:cNvSpPr>
          <p:nvPr>
            <p:ph type="subTitle" idx="1"/>
          </p:nvPr>
        </p:nvSpPr>
        <p:spPr>
          <a:xfrm>
            <a:off x="5687950" y="1495958"/>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0"/>
              </a:spcBef>
              <a:spcAft>
                <a:spcPts val="0"/>
              </a:spcAft>
              <a:buNone/>
              <a:defRPr sz="1500" b="1">
                <a:solidFill>
                  <a:schemeClr val="accent2"/>
                </a:solidFill>
                <a:latin typeface="Martel"/>
                <a:ea typeface="Martel"/>
                <a:cs typeface="Martel"/>
                <a:sym typeface="Martel"/>
              </a:defRPr>
            </a:lvl2pPr>
            <a:lvl3pPr lvl="2" rtl="0">
              <a:lnSpc>
                <a:spcPct val="100000"/>
              </a:lnSpc>
              <a:spcBef>
                <a:spcPts val="0"/>
              </a:spcBef>
              <a:spcAft>
                <a:spcPts val="0"/>
              </a:spcAft>
              <a:buNone/>
              <a:defRPr sz="1500" b="1">
                <a:solidFill>
                  <a:schemeClr val="accent2"/>
                </a:solidFill>
                <a:latin typeface="Martel"/>
                <a:ea typeface="Martel"/>
                <a:cs typeface="Martel"/>
                <a:sym typeface="Martel"/>
              </a:defRPr>
            </a:lvl3pPr>
            <a:lvl4pPr lvl="3" rtl="0">
              <a:lnSpc>
                <a:spcPct val="100000"/>
              </a:lnSpc>
              <a:spcBef>
                <a:spcPts val="0"/>
              </a:spcBef>
              <a:spcAft>
                <a:spcPts val="0"/>
              </a:spcAft>
              <a:buNone/>
              <a:defRPr sz="1500" b="1">
                <a:solidFill>
                  <a:schemeClr val="accent2"/>
                </a:solidFill>
                <a:latin typeface="Martel"/>
                <a:ea typeface="Martel"/>
                <a:cs typeface="Martel"/>
                <a:sym typeface="Martel"/>
              </a:defRPr>
            </a:lvl4pPr>
            <a:lvl5pPr lvl="4" rtl="0">
              <a:lnSpc>
                <a:spcPct val="100000"/>
              </a:lnSpc>
              <a:spcBef>
                <a:spcPts val="0"/>
              </a:spcBef>
              <a:spcAft>
                <a:spcPts val="0"/>
              </a:spcAft>
              <a:buNone/>
              <a:defRPr sz="1500" b="1">
                <a:solidFill>
                  <a:schemeClr val="accent2"/>
                </a:solidFill>
                <a:latin typeface="Martel"/>
                <a:ea typeface="Martel"/>
                <a:cs typeface="Martel"/>
                <a:sym typeface="Martel"/>
              </a:defRPr>
            </a:lvl5pPr>
            <a:lvl6pPr lvl="5" rtl="0">
              <a:lnSpc>
                <a:spcPct val="100000"/>
              </a:lnSpc>
              <a:spcBef>
                <a:spcPts val="0"/>
              </a:spcBef>
              <a:spcAft>
                <a:spcPts val="0"/>
              </a:spcAft>
              <a:buNone/>
              <a:defRPr sz="1500" b="1">
                <a:solidFill>
                  <a:schemeClr val="accent2"/>
                </a:solidFill>
                <a:latin typeface="Martel"/>
                <a:ea typeface="Martel"/>
                <a:cs typeface="Martel"/>
                <a:sym typeface="Martel"/>
              </a:defRPr>
            </a:lvl6pPr>
            <a:lvl7pPr lvl="6" rtl="0">
              <a:lnSpc>
                <a:spcPct val="100000"/>
              </a:lnSpc>
              <a:spcBef>
                <a:spcPts val="0"/>
              </a:spcBef>
              <a:spcAft>
                <a:spcPts val="0"/>
              </a:spcAft>
              <a:buNone/>
              <a:defRPr sz="1500" b="1">
                <a:solidFill>
                  <a:schemeClr val="accent2"/>
                </a:solidFill>
                <a:latin typeface="Martel"/>
                <a:ea typeface="Martel"/>
                <a:cs typeface="Martel"/>
                <a:sym typeface="Martel"/>
              </a:defRPr>
            </a:lvl7pPr>
            <a:lvl8pPr lvl="7" rtl="0">
              <a:lnSpc>
                <a:spcPct val="100000"/>
              </a:lnSpc>
              <a:spcBef>
                <a:spcPts val="0"/>
              </a:spcBef>
              <a:spcAft>
                <a:spcPts val="0"/>
              </a:spcAft>
              <a:buNone/>
              <a:defRPr sz="1500" b="1">
                <a:solidFill>
                  <a:schemeClr val="accent2"/>
                </a:solidFill>
                <a:latin typeface="Martel"/>
                <a:ea typeface="Martel"/>
                <a:cs typeface="Martel"/>
                <a:sym typeface="Martel"/>
              </a:defRPr>
            </a:lvl8pPr>
            <a:lvl9pPr lvl="8"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3456" name="Google Shape;3456;p14"/>
          <p:cNvSpPr txBox="1">
            <a:spLocks noGrp="1"/>
          </p:cNvSpPr>
          <p:nvPr>
            <p:ph type="subTitle" idx="2"/>
          </p:nvPr>
        </p:nvSpPr>
        <p:spPr>
          <a:xfrm>
            <a:off x="2416525" y="1495958"/>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0"/>
              </a:spcBef>
              <a:spcAft>
                <a:spcPts val="0"/>
              </a:spcAft>
              <a:buNone/>
              <a:defRPr sz="1500" b="1">
                <a:solidFill>
                  <a:schemeClr val="accent2"/>
                </a:solidFill>
                <a:latin typeface="Martel"/>
                <a:ea typeface="Martel"/>
                <a:cs typeface="Martel"/>
                <a:sym typeface="Martel"/>
              </a:defRPr>
            </a:lvl2pPr>
            <a:lvl3pPr lvl="2" rtl="0">
              <a:lnSpc>
                <a:spcPct val="100000"/>
              </a:lnSpc>
              <a:spcBef>
                <a:spcPts val="0"/>
              </a:spcBef>
              <a:spcAft>
                <a:spcPts val="0"/>
              </a:spcAft>
              <a:buNone/>
              <a:defRPr sz="1500" b="1">
                <a:solidFill>
                  <a:schemeClr val="accent2"/>
                </a:solidFill>
                <a:latin typeface="Martel"/>
                <a:ea typeface="Martel"/>
                <a:cs typeface="Martel"/>
                <a:sym typeface="Martel"/>
              </a:defRPr>
            </a:lvl3pPr>
            <a:lvl4pPr lvl="3" rtl="0">
              <a:lnSpc>
                <a:spcPct val="100000"/>
              </a:lnSpc>
              <a:spcBef>
                <a:spcPts val="0"/>
              </a:spcBef>
              <a:spcAft>
                <a:spcPts val="0"/>
              </a:spcAft>
              <a:buNone/>
              <a:defRPr sz="1500" b="1">
                <a:solidFill>
                  <a:schemeClr val="accent2"/>
                </a:solidFill>
                <a:latin typeface="Martel"/>
                <a:ea typeface="Martel"/>
                <a:cs typeface="Martel"/>
                <a:sym typeface="Martel"/>
              </a:defRPr>
            </a:lvl4pPr>
            <a:lvl5pPr lvl="4" rtl="0">
              <a:lnSpc>
                <a:spcPct val="100000"/>
              </a:lnSpc>
              <a:spcBef>
                <a:spcPts val="0"/>
              </a:spcBef>
              <a:spcAft>
                <a:spcPts val="0"/>
              </a:spcAft>
              <a:buNone/>
              <a:defRPr sz="1500" b="1">
                <a:solidFill>
                  <a:schemeClr val="accent2"/>
                </a:solidFill>
                <a:latin typeface="Martel"/>
                <a:ea typeface="Martel"/>
                <a:cs typeface="Martel"/>
                <a:sym typeface="Martel"/>
              </a:defRPr>
            </a:lvl5pPr>
            <a:lvl6pPr lvl="5" rtl="0">
              <a:lnSpc>
                <a:spcPct val="100000"/>
              </a:lnSpc>
              <a:spcBef>
                <a:spcPts val="0"/>
              </a:spcBef>
              <a:spcAft>
                <a:spcPts val="0"/>
              </a:spcAft>
              <a:buNone/>
              <a:defRPr sz="1500" b="1">
                <a:solidFill>
                  <a:schemeClr val="accent2"/>
                </a:solidFill>
                <a:latin typeface="Martel"/>
                <a:ea typeface="Martel"/>
                <a:cs typeface="Martel"/>
                <a:sym typeface="Martel"/>
              </a:defRPr>
            </a:lvl6pPr>
            <a:lvl7pPr lvl="6" rtl="0">
              <a:lnSpc>
                <a:spcPct val="100000"/>
              </a:lnSpc>
              <a:spcBef>
                <a:spcPts val="0"/>
              </a:spcBef>
              <a:spcAft>
                <a:spcPts val="0"/>
              </a:spcAft>
              <a:buNone/>
              <a:defRPr sz="1500" b="1">
                <a:solidFill>
                  <a:schemeClr val="accent2"/>
                </a:solidFill>
                <a:latin typeface="Martel"/>
                <a:ea typeface="Martel"/>
                <a:cs typeface="Martel"/>
                <a:sym typeface="Martel"/>
              </a:defRPr>
            </a:lvl7pPr>
            <a:lvl8pPr lvl="7" rtl="0">
              <a:lnSpc>
                <a:spcPct val="100000"/>
              </a:lnSpc>
              <a:spcBef>
                <a:spcPts val="0"/>
              </a:spcBef>
              <a:spcAft>
                <a:spcPts val="0"/>
              </a:spcAft>
              <a:buNone/>
              <a:defRPr sz="1500" b="1">
                <a:solidFill>
                  <a:schemeClr val="accent2"/>
                </a:solidFill>
                <a:latin typeface="Martel"/>
                <a:ea typeface="Martel"/>
                <a:cs typeface="Martel"/>
                <a:sym typeface="Martel"/>
              </a:defRPr>
            </a:lvl8pPr>
            <a:lvl9pPr lvl="8"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3457" name="Google Shape;3457;p14"/>
          <p:cNvSpPr txBox="1">
            <a:spLocks noGrp="1"/>
          </p:cNvSpPr>
          <p:nvPr>
            <p:ph type="title" idx="3" hasCustomPrompt="1"/>
          </p:nvPr>
        </p:nvSpPr>
        <p:spPr>
          <a:xfrm>
            <a:off x="1578325" y="1538623"/>
            <a:ext cx="8382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458" name="Google Shape;3458;p14"/>
          <p:cNvSpPr txBox="1">
            <a:spLocks noGrp="1"/>
          </p:cNvSpPr>
          <p:nvPr>
            <p:ph type="title" idx="4" hasCustomPrompt="1"/>
          </p:nvPr>
        </p:nvSpPr>
        <p:spPr>
          <a:xfrm>
            <a:off x="4849750" y="1538623"/>
            <a:ext cx="8355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459" name="Google Shape;3459;p14"/>
          <p:cNvSpPr txBox="1">
            <a:spLocks noGrp="1"/>
          </p:cNvSpPr>
          <p:nvPr>
            <p:ph type="subTitle" idx="5"/>
          </p:nvPr>
        </p:nvSpPr>
        <p:spPr>
          <a:xfrm>
            <a:off x="2416525" y="2906453"/>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0"/>
              </a:spcBef>
              <a:spcAft>
                <a:spcPts val="0"/>
              </a:spcAft>
              <a:buNone/>
              <a:defRPr sz="1500" b="1">
                <a:solidFill>
                  <a:schemeClr val="accent2"/>
                </a:solidFill>
                <a:latin typeface="Martel"/>
                <a:ea typeface="Martel"/>
                <a:cs typeface="Martel"/>
                <a:sym typeface="Martel"/>
              </a:defRPr>
            </a:lvl2pPr>
            <a:lvl3pPr lvl="2" rtl="0">
              <a:lnSpc>
                <a:spcPct val="100000"/>
              </a:lnSpc>
              <a:spcBef>
                <a:spcPts val="0"/>
              </a:spcBef>
              <a:spcAft>
                <a:spcPts val="0"/>
              </a:spcAft>
              <a:buNone/>
              <a:defRPr sz="1500" b="1">
                <a:solidFill>
                  <a:schemeClr val="accent2"/>
                </a:solidFill>
                <a:latin typeface="Martel"/>
                <a:ea typeface="Martel"/>
                <a:cs typeface="Martel"/>
                <a:sym typeface="Martel"/>
              </a:defRPr>
            </a:lvl3pPr>
            <a:lvl4pPr lvl="3" rtl="0">
              <a:lnSpc>
                <a:spcPct val="100000"/>
              </a:lnSpc>
              <a:spcBef>
                <a:spcPts val="0"/>
              </a:spcBef>
              <a:spcAft>
                <a:spcPts val="0"/>
              </a:spcAft>
              <a:buNone/>
              <a:defRPr sz="1500" b="1">
                <a:solidFill>
                  <a:schemeClr val="accent2"/>
                </a:solidFill>
                <a:latin typeface="Martel"/>
                <a:ea typeface="Martel"/>
                <a:cs typeface="Martel"/>
                <a:sym typeface="Martel"/>
              </a:defRPr>
            </a:lvl4pPr>
            <a:lvl5pPr lvl="4" rtl="0">
              <a:lnSpc>
                <a:spcPct val="100000"/>
              </a:lnSpc>
              <a:spcBef>
                <a:spcPts val="0"/>
              </a:spcBef>
              <a:spcAft>
                <a:spcPts val="0"/>
              </a:spcAft>
              <a:buNone/>
              <a:defRPr sz="1500" b="1">
                <a:solidFill>
                  <a:schemeClr val="accent2"/>
                </a:solidFill>
                <a:latin typeface="Martel"/>
                <a:ea typeface="Martel"/>
                <a:cs typeface="Martel"/>
                <a:sym typeface="Martel"/>
              </a:defRPr>
            </a:lvl5pPr>
            <a:lvl6pPr lvl="5" rtl="0">
              <a:lnSpc>
                <a:spcPct val="100000"/>
              </a:lnSpc>
              <a:spcBef>
                <a:spcPts val="0"/>
              </a:spcBef>
              <a:spcAft>
                <a:spcPts val="0"/>
              </a:spcAft>
              <a:buNone/>
              <a:defRPr sz="1500" b="1">
                <a:solidFill>
                  <a:schemeClr val="accent2"/>
                </a:solidFill>
                <a:latin typeface="Martel"/>
                <a:ea typeface="Martel"/>
                <a:cs typeface="Martel"/>
                <a:sym typeface="Martel"/>
              </a:defRPr>
            </a:lvl6pPr>
            <a:lvl7pPr lvl="6" rtl="0">
              <a:lnSpc>
                <a:spcPct val="100000"/>
              </a:lnSpc>
              <a:spcBef>
                <a:spcPts val="0"/>
              </a:spcBef>
              <a:spcAft>
                <a:spcPts val="0"/>
              </a:spcAft>
              <a:buNone/>
              <a:defRPr sz="1500" b="1">
                <a:solidFill>
                  <a:schemeClr val="accent2"/>
                </a:solidFill>
                <a:latin typeface="Martel"/>
                <a:ea typeface="Martel"/>
                <a:cs typeface="Martel"/>
                <a:sym typeface="Martel"/>
              </a:defRPr>
            </a:lvl7pPr>
            <a:lvl8pPr lvl="7" rtl="0">
              <a:lnSpc>
                <a:spcPct val="100000"/>
              </a:lnSpc>
              <a:spcBef>
                <a:spcPts val="0"/>
              </a:spcBef>
              <a:spcAft>
                <a:spcPts val="0"/>
              </a:spcAft>
              <a:buNone/>
              <a:defRPr sz="1500" b="1">
                <a:solidFill>
                  <a:schemeClr val="accent2"/>
                </a:solidFill>
                <a:latin typeface="Martel"/>
                <a:ea typeface="Martel"/>
                <a:cs typeface="Martel"/>
                <a:sym typeface="Martel"/>
              </a:defRPr>
            </a:lvl8pPr>
            <a:lvl9pPr lvl="8"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3460" name="Google Shape;3460;p14"/>
          <p:cNvSpPr txBox="1">
            <a:spLocks noGrp="1"/>
          </p:cNvSpPr>
          <p:nvPr>
            <p:ph type="title" idx="6" hasCustomPrompt="1"/>
          </p:nvPr>
        </p:nvSpPr>
        <p:spPr>
          <a:xfrm>
            <a:off x="1578325" y="2949121"/>
            <a:ext cx="8382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461" name="Google Shape;3461;p14"/>
          <p:cNvSpPr txBox="1">
            <a:spLocks noGrp="1"/>
          </p:cNvSpPr>
          <p:nvPr>
            <p:ph type="subTitle" idx="7"/>
          </p:nvPr>
        </p:nvSpPr>
        <p:spPr>
          <a:xfrm>
            <a:off x="5687950" y="1961650"/>
            <a:ext cx="1874400" cy="64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462" name="Google Shape;3462;p14"/>
          <p:cNvSpPr txBox="1">
            <a:spLocks noGrp="1"/>
          </p:cNvSpPr>
          <p:nvPr>
            <p:ph type="subTitle" idx="8"/>
          </p:nvPr>
        </p:nvSpPr>
        <p:spPr>
          <a:xfrm>
            <a:off x="2416525" y="1961650"/>
            <a:ext cx="1877700" cy="64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463" name="Google Shape;3463;p14"/>
          <p:cNvSpPr txBox="1">
            <a:spLocks noGrp="1"/>
          </p:cNvSpPr>
          <p:nvPr>
            <p:ph type="subTitle" idx="9"/>
          </p:nvPr>
        </p:nvSpPr>
        <p:spPr>
          <a:xfrm>
            <a:off x="2416525" y="3373250"/>
            <a:ext cx="1877700" cy="63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464" name="Google Shape;3464;p14"/>
          <p:cNvSpPr txBox="1">
            <a:spLocks noGrp="1"/>
          </p:cNvSpPr>
          <p:nvPr>
            <p:ph type="subTitle" idx="13"/>
          </p:nvPr>
        </p:nvSpPr>
        <p:spPr>
          <a:xfrm>
            <a:off x="5692125" y="2904767"/>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0"/>
              </a:spcBef>
              <a:spcAft>
                <a:spcPts val="0"/>
              </a:spcAft>
              <a:buNone/>
              <a:defRPr sz="1500" b="1">
                <a:solidFill>
                  <a:schemeClr val="accent2"/>
                </a:solidFill>
                <a:latin typeface="Martel"/>
                <a:ea typeface="Martel"/>
                <a:cs typeface="Martel"/>
                <a:sym typeface="Martel"/>
              </a:defRPr>
            </a:lvl2pPr>
            <a:lvl3pPr lvl="2" rtl="0">
              <a:lnSpc>
                <a:spcPct val="100000"/>
              </a:lnSpc>
              <a:spcBef>
                <a:spcPts val="0"/>
              </a:spcBef>
              <a:spcAft>
                <a:spcPts val="0"/>
              </a:spcAft>
              <a:buNone/>
              <a:defRPr sz="1500" b="1">
                <a:solidFill>
                  <a:schemeClr val="accent2"/>
                </a:solidFill>
                <a:latin typeface="Martel"/>
                <a:ea typeface="Martel"/>
                <a:cs typeface="Martel"/>
                <a:sym typeface="Martel"/>
              </a:defRPr>
            </a:lvl3pPr>
            <a:lvl4pPr lvl="3" rtl="0">
              <a:lnSpc>
                <a:spcPct val="100000"/>
              </a:lnSpc>
              <a:spcBef>
                <a:spcPts val="0"/>
              </a:spcBef>
              <a:spcAft>
                <a:spcPts val="0"/>
              </a:spcAft>
              <a:buNone/>
              <a:defRPr sz="1500" b="1">
                <a:solidFill>
                  <a:schemeClr val="accent2"/>
                </a:solidFill>
                <a:latin typeface="Martel"/>
                <a:ea typeface="Martel"/>
                <a:cs typeface="Martel"/>
                <a:sym typeface="Martel"/>
              </a:defRPr>
            </a:lvl4pPr>
            <a:lvl5pPr lvl="4" rtl="0">
              <a:lnSpc>
                <a:spcPct val="100000"/>
              </a:lnSpc>
              <a:spcBef>
                <a:spcPts val="0"/>
              </a:spcBef>
              <a:spcAft>
                <a:spcPts val="0"/>
              </a:spcAft>
              <a:buNone/>
              <a:defRPr sz="1500" b="1">
                <a:solidFill>
                  <a:schemeClr val="accent2"/>
                </a:solidFill>
                <a:latin typeface="Martel"/>
                <a:ea typeface="Martel"/>
                <a:cs typeface="Martel"/>
                <a:sym typeface="Martel"/>
              </a:defRPr>
            </a:lvl5pPr>
            <a:lvl6pPr lvl="5" rtl="0">
              <a:lnSpc>
                <a:spcPct val="100000"/>
              </a:lnSpc>
              <a:spcBef>
                <a:spcPts val="0"/>
              </a:spcBef>
              <a:spcAft>
                <a:spcPts val="0"/>
              </a:spcAft>
              <a:buNone/>
              <a:defRPr sz="1500" b="1">
                <a:solidFill>
                  <a:schemeClr val="accent2"/>
                </a:solidFill>
                <a:latin typeface="Martel"/>
                <a:ea typeface="Martel"/>
                <a:cs typeface="Martel"/>
                <a:sym typeface="Martel"/>
              </a:defRPr>
            </a:lvl6pPr>
            <a:lvl7pPr lvl="6" rtl="0">
              <a:lnSpc>
                <a:spcPct val="100000"/>
              </a:lnSpc>
              <a:spcBef>
                <a:spcPts val="0"/>
              </a:spcBef>
              <a:spcAft>
                <a:spcPts val="0"/>
              </a:spcAft>
              <a:buNone/>
              <a:defRPr sz="1500" b="1">
                <a:solidFill>
                  <a:schemeClr val="accent2"/>
                </a:solidFill>
                <a:latin typeface="Martel"/>
                <a:ea typeface="Martel"/>
                <a:cs typeface="Martel"/>
                <a:sym typeface="Martel"/>
              </a:defRPr>
            </a:lvl7pPr>
            <a:lvl8pPr lvl="7" rtl="0">
              <a:lnSpc>
                <a:spcPct val="100000"/>
              </a:lnSpc>
              <a:spcBef>
                <a:spcPts val="0"/>
              </a:spcBef>
              <a:spcAft>
                <a:spcPts val="0"/>
              </a:spcAft>
              <a:buNone/>
              <a:defRPr sz="1500" b="1">
                <a:solidFill>
                  <a:schemeClr val="accent2"/>
                </a:solidFill>
                <a:latin typeface="Martel"/>
                <a:ea typeface="Martel"/>
                <a:cs typeface="Martel"/>
                <a:sym typeface="Martel"/>
              </a:defRPr>
            </a:lvl8pPr>
            <a:lvl9pPr lvl="8"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3465" name="Google Shape;3465;p14"/>
          <p:cNvSpPr txBox="1">
            <a:spLocks noGrp="1"/>
          </p:cNvSpPr>
          <p:nvPr>
            <p:ph type="title" idx="14" hasCustomPrompt="1"/>
          </p:nvPr>
        </p:nvSpPr>
        <p:spPr>
          <a:xfrm>
            <a:off x="4852353" y="2947425"/>
            <a:ext cx="8355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466" name="Google Shape;3466;p14"/>
          <p:cNvSpPr txBox="1">
            <a:spLocks noGrp="1"/>
          </p:cNvSpPr>
          <p:nvPr>
            <p:ph type="subTitle" idx="15"/>
          </p:nvPr>
        </p:nvSpPr>
        <p:spPr>
          <a:xfrm>
            <a:off x="5691166" y="3370453"/>
            <a:ext cx="1874400" cy="63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2">
    <p:spTree>
      <p:nvGrpSpPr>
        <p:cNvPr id="1" name="Shape 3467"/>
        <p:cNvGrpSpPr/>
        <p:nvPr/>
      </p:nvGrpSpPr>
      <p:grpSpPr>
        <a:xfrm>
          <a:off x="0" y="0"/>
          <a:ext cx="0" cy="0"/>
          <a:chOff x="0" y="0"/>
          <a:chExt cx="0" cy="0"/>
        </a:xfrm>
      </p:grpSpPr>
      <p:sp>
        <p:nvSpPr>
          <p:cNvPr id="3468" name="Google Shape;3468;p15"/>
          <p:cNvSpPr/>
          <p:nvPr/>
        </p:nvSpPr>
        <p:spPr>
          <a:xfrm flipH="1">
            <a:off x="719051"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5"/>
          <p:cNvSpPr txBox="1">
            <a:spLocks noGrp="1"/>
          </p:cNvSpPr>
          <p:nvPr>
            <p:ph type="title"/>
          </p:nvPr>
        </p:nvSpPr>
        <p:spPr>
          <a:xfrm flipH="1">
            <a:off x="3108475" y="1278725"/>
            <a:ext cx="2918700" cy="106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3496" name="Google Shape;3496;p15"/>
          <p:cNvSpPr txBox="1">
            <a:spLocks noGrp="1"/>
          </p:cNvSpPr>
          <p:nvPr>
            <p:ph type="subTitle" idx="1"/>
          </p:nvPr>
        </p:nvSpPr>
        <p:spPr>
          <a:xfrm flipH="1">
            <a:off x="3116825" y="2425725"/>
            <a:ext cx="2918700" cy="142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4EED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30000"/>
            <a:ext cx="7704000" cy="546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305283"/>
            <a:ext cx="7704000" cy="3208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Work Sans"/>
              <a:buChar char="●"/>
              <a:defRPr sz="1800">
                <a:solidFill>
                  <a:schemeClr val="accent3"/>
                </a:solidFill>
                <a:latin typeface="Work Sans"/>
                <a:ea typeface="Work Sans"/>
                <a:cs typeface="Work Sans"/>
                <a:sym typeface="Work Sans"/>
              </a:defRPr>
            </a:lvl1pPr>
            <a:lvl2pPr marL="914400" lvl="1"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2pPr>
            <a:lvl3pPr marL="1371600" lvl="2"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3pPr>
            <a:lvl4pPr marL="1828800" lvl="3"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4pPr>
            <a:lvl5pPr marL="2286000" lvl="4"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5pPr>
            <a:lvl6pPr marL="2743200" lvl="5"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6pPr>
            <a:lvl7pPr marL="3200400" lvl="6"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7pPr>
            <a:lvl8pPr marL="3657600" lvl="7"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8pPr>
            <a:lvl9pPr marL="4114800" lvl="8" indent="-317500">
              <a:lnSpc>
                <a:spcPct val="115000"/>
              </a:lnSpc>
              <a:spcBef>
                <a:spcPts val="1600"/>
              </a:spcBef>
              <a:spcAft>
                <a:spcPts val="1600"/>
              </a:spcAft>
              <a:buClr>
                <a:schemeClr val="accent3"/>
              </a:buClr>
              <a:buSzPts val="1400"/>
              <a:buFont typeface="Work Sans"/>
              <a:buChar char="■"/>
              <a:defRPr>
                <a:solidFill>
                  <a:schemeClr val="accent3"/>
                </a:solidFill>
                <a:latin typeface="Work Sans"/>
                <a:ea typeface="Work Sans"/>
                <a:cs typeface="Work Sans"/>
                <a:sym typeface="Work Sans"/>
              </a:defRPr>
            </a:lvl9pPr>
          </a:lstStyle>
          <a:p>
            <a:endParaRPr/>
          </a:p>
        </p:txBody>
      </p:sp>
      <p:pic>
        <p:nvPicPr>
          <p:cNvPr id="5" name="Google Shape;22;p2">
            <a:extLst>
              <a:ext uri="{FF2B5EF4-FFF2-40B4-BE49-F238E27FC236}">
                <a16:creationId xmlns:a16="http://schemas.microsoft.com/office/drawing/2014/main" id="{43AB48E2-FDC7-AE4E-8F46-7E3FC7156259}"/>
              </a:ext>
            </a:extLst>
          </p:cNvPr>
          <p:cNvPicPr preferRelativeResize="0"/>
          <p:nvPr userDrawn="1"/>
        </p:nvPicPr>
        <p:blipFill>
          <a:blip r:embed="rId22">
            <a:alphaModFix/>
          </a:blip>
          <a:stretch>
            <a:fillRect/>
          </a:stretch>
        </p:blipFill>
        <p:spPr>
          <a:xfrm>
            <a:off x="0" y="0"/>
            <a:ext cx="9144000" cy="514350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60" r:id="rId8"/>
    <p:sldLayoutId id="2147483661" r:id="rId9"/>
    <p:sldLayoutId id="2147483666" r:id="rId10"/>
    <p:sldLayoutId id="2147483677" r:id="rId11"/>
    <p:sldLayoutId id="2147483687" r:id="rId12"/>
    <p:sldLayoutId id="2147483690" r:id="rId13"/>
    <p:sldLayoutId id="2147483696" r:id="rId14"/>
    <p:sldLayoutId id="2147483702" r:id="rId15"/>
    <p:sldLayoutId id="2147483706" r:id="rId16"/>
    <p:sldLayoutId id="2147483707" r:id="rId17"/>
    <p:sldLayoutId id="2147483710" r:id="rId18"/>
    <p:sldLayoutId id="2147483711" r:id="rId19"/>
    <p:sldLayoutId id="2147483712"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26.jpeg"/><Relationship Id="rId11" Type="http://schemas.openxmlformats.org/officeDocument/2006/relationships/image" Target="../media/image31.pn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68_648EE0F1.xml"/><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38"/>
        <p:cNvGrpSpPr/>
        <p:nvPr/>
      </p:nvGrpSpPr>
      <p:grpSpPr>
        <a:xfrm>
          <a:off x="0" y="0"/>
          <a:ext cx="0" cy="0"/>
          <a:chOff x="0" y="0"/>
          <a:chExt cx="0" cy="0"/>
        </a:xfrm>
      </p:grpSpPr>
      <p:grpSp>
        <p:nvGrpSpPr>
          <p:cNvPr id="87" name="Google Shape;91;p2">
            <a:extLst>
              <a:ext uri="{FF2B5EF4-FFF2-40B4-BE49-F238E27FC236}">
                <a16:creationId xmlns:a16="http://schemas.microsoft.com/office/drawing/2014/main" id="{52517DC9-8942-3E47-A949-850C7133789F}"/>
              </a:ext>
            </a:extLst>
          </p:cNvPr>
          <p:cNvGrpSpPr/>
          <p:nvPr/>
        </p:nvGrpSpPr>
        <p:grpSpPr>
          <a:xfrm rot="-2841031" flipH="1">
            <a:off x="4591167" y="3378477"/>
            <a:ext cx="1722071" cy="2646881"/>
            <a:chOff x="1292750" y="2594800"/>
            <a:chExt cx="1722100" cy="2646925"/>
          </a:xfrm>
        </p:grpSpPr>
        <p:sp>
          <p:nvSpPr>
            <p:cNvPr id="88" name="Google Shape;92;p2">
              <a:extLst>
                <a:ext uri="{FF2B5EF4-FFF2-40B4-BE49-F238E27FC236}">
                  <a16:creationId xmlns:a16="http://schemas.microsoft.com/office/drawing/2014/main" id="{5D8FAA46-41AF-7C42-AB1F-B329912A03F6}"/>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3;p2">
              <a:extLst>
                <a:ext uri="{FF2B5EF4-FFF2-40B4-BE49-F238E27FC236}">
                  <a16:creationId xmlns:a16="http://schemas.microsoft.com/office/drawing/2014/main" id="{AE2E3269-5770-DF48-A5B3-4A456DF21E8D}"/>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p2">
              <a:extLst>
                <a:ext uri="{FF2B5EF4-FFF2-40B4-BE49-F238E27FC236}">
                  <a16:creationId xmlns:a16="http://schemas.microsoft.com/office/drawing/2014/main" id="{4E099AAD-9700-AD44-AB65-3A009AFFC809}"/>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5;p2">
              <a:extLst>
                <a:ext uri="{FF2B5EF4-FFF2-40B4-BE49-F238E27FC236}">
                  <a16:creationId xmlns:a16="http://schemas.microsoft.com/office/drawing/2014/main" id="{0416D65E-7087-4948-9717-3E3036E8FFA3}"/>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6;p2">
              <a:extLst>
                <a:ext uri="{FF2B5EF4-FFF2-40B4-BE49-F238E27FC236}">
                  <a16:creationId xmlns:a16="http://schemas.microsoft.com/office/drawing/2014/main" id="{EB9F397C-42BE-514C-A92C-5758DB9A443A}"/>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7;p2">
              <a:extLst>
                <a:ext uri="{FF2B5EF4-FFF2-40B4-BE49-F238E27FC236}">
                  <a16:creationId xmlns:a16="http://schemas.microsoft.com/office/drawing/2014/main" id="{48355CF9-50A3-1C4A-9001-46A3E607FFA4}"/>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8;p2">
              <a:extLst>
                <a:ext uri="{FF2B5EF4-FFF2-40B4-BE49-F238E27FC236}">
                  <a16:creationId xmlns:a16="http://schemas.microsoft.com/office/drawing/2014/main" id="{0B2C6943-8381-9445-9601-88573E5968E5}"/>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9;p2">
              <a:extLst>
                <a:ext uri="{FF2B5EF4-FFF2-40B4-BE49-F238E27FC236}">
                  <a16:creationId xmlns:a16="http://schemas.microsoft.com/office/drawing/2014/main" id="{1023C4F3-0B54-3542-A289-F806FC45D432}"/>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0;p2">
              <a:extLst>
                <a:ext uri="{FF2B5EF4-FFF2-40B4-BE49-F238E27FC236}">
                  <a16:creationId xmlns:a16="http://schemas.microsoft.com/office/drawing/2014/main" id="{29804537-B94B-C243-B186-5E4530BFCA54}"/>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1;p2">
              <a:extLst>
                <a:ext uri="{FF2B5EF4-FFF2-40B4-BE49-F238E27FC236}">
                  <a16:creationId xmlns:a16="http://schemas.microsoft.com/office/drawing/2014/main" id="{80E462A4-DA1E-F543-B64C-6DD0CFF53C02}"/>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2;p2">
              <a:extLst>
                <a:ext uri="{FF2B5EF4-FFF2-40B4-BE49-F238E27FC236}">
                  <a16:creationId xmlns:a16="http://schemas.microsoft.com/office/drawing/2014/main" id="{AA4FB617-7903-B644-872F-CDAED0BF3F59}"/>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3;p2">
              <a:extLst>
                <a:ext uri="{FF2B5EF4-FFF2-40B4-BE49-F238E27FC236}">
                  <a16:creationId xmlns:a16="http://schemas.microsoft.com/office/drawing/2014/main" id="{EAEA1A71-28AA-9347-B6C9-1E7D4D67CECA}"/>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4;p2">
              <a:extLst>
                <a:ext uri="{FF2B5EF4-FFF2-40B4-BE49-F238E27FC236}">
                  <a16:creationId xmlns:a16="http://schemas.microsoft.com/office/drawing/2014/main" id="{C31D8CA7-D57D-6546-8DCF-DC5A06C029EF}"/>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5;p2">
              <a:extLst>
                <a:ext uri="{FF2B5EF4-FFF2-40B4-BE49-F238E27FC236}">
                  <a16:creationId xmlns:a16="http://schemas.microsoft.com/office/drawing/2014/main" id="{58A193B0-0FF9-B94D-96A4-CD3450493659}"/>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6;p2">
              <a:extLst>
                <a:ext uri="{FF2B5EF4-FFF2-40B4-BE49-F238E27FC236}">
                  <a16:creationId xmlns:a16="http://schemas.microsoft.com/office/drawing/2014/main" id="{DD1807A6-4426-5243-9790-F7EE62F24D46}"/>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7;p2">
              <a:extLst>
                <a:ext uri="{FF2B5EF4-FFF2-40B4-BE49-F238E27FC236}">
                  <a16:creationId xmlns:a16="http://schemas.microsoft.com/office/drawing/2014/main" id="{CB0EC328-C2A5-144C-BA48-89FD15E99CEE}"/>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8;p2">
              <a:extLst>
                <a:ext uri="{FF2B5EF4-FFF2-40B4-BE49-F238E27FC236}">
                  <a16:creationId xmlns:a16="http://schemas.microsoft.com/office/drawing/2014/main" id="{4C99AD6C-4578-5C48-9627-05392BFC286D}"/>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9;p2">
              <a:extLst>
                <a:ext uri="{FF2B5EF4-FFF2-40B4-BE49-F238E27FC236}">
                  <a16:creationId xmlns:a16="http://schemas.microsoft.com/office/drawing/2014/main" id="{9E1F1F69-22A3-1A47-BC75-9074E7C209B1}"/>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0;p2">
              <a:extLst>
                <a:ext uri="{FF2B5EF4-FFF2-40B4-BE49-F238E27FC236}">
                  <a16:creationId xmlns:a16="http://schemas.microsoft.com/office/drawing/2014/main" id="{DAA241B9-2EA3-EB46-9C8B-1B12BDFB7B9F}"/>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1;p2">
              <a:extLst>
                <a:ext uri="{FF2B5EF4-FFF2-40B4-BE49-F238E27FC236}">
                  <a16:creationId xmlns:a16="http://schemas.microsoft.com/office/drawing/2014/main" id="{0CFA32DC-1287-804E-9C71-3671DC453E15}"/>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2;p2">
              <a:extLst>
                <a:ext uri="{FF2B5EF4-FFF2-40B4-BE49-F238E27FC236}">
                  <a16:creationId xmlns:a16="http://schemas.microsoft.com/office/drawing/2014/main" id="{408F24BF-EE95-C345-80FD-06941578E68C}"/>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3;p2">
              <a:extLst>
                <a:ext uri="{FF2B5EF4-FFF2-40B4-BE49-F238E27FC236}">
                  <a16:creationId xmlns:a16="http://schemas.microsoft.com/office/drawing/2014/main" id="{2D2FA850-FBAD-4943-900D-752AFA2F7B63}"/>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4;p2">
              <a:extLst>
                <a:ext uri="{FF2B5EF4-FFF2-40B4-BE49-F238E27FC236}">
                  <a16:creationId xmlns:a16="http://schemas.microsoft.com/office/drawing/2014/main" id="{9EE5B6D4-BC75-A345-862B-E174D66DB029}"/>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5;p2">
              <a:extLst>
                <a:ext uri="{FF2B5EF4-FFF2-40B4-BE49-F238E27FC236}">
                  <a16:creationId xmlns:a16="http://schemas.microsoft.com/office/drawing/2014/main" id="{5BD28381-4544-5549-9E98-28FAE01EFFC1}"/>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6;p2">
              <a:extLst>
                <a:ext uri="{FF2B5EF4-FFF2-40B4-BE49-F238E27FC236}">
                  <a16:creationId xmlns:a16="http://schemas.microsoft.com/office/drawing/2014/main" id="{DB4B4CA9-98B4-8841-B2ED-5146AFD5E3A4}"/>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7;p2">
              <a:extLst>
                <a:ext uri="{FF2B5EF4-FFF2-40B4-BE49-F238E27FC236}">
                  <a16:creationId xmlns:a16="http://schemas.microsoft.com/office/drawing/2014/main" id="{4D9054AB-5FFE-E347-A995-D6629B464E58}"/>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8;p2">
              <a:extLst>
                <a:ext uri="{FF2B5EF4-FFF2-40B4-BE49-F238E27FC236}">
                  <a16:creationId xmlns:a16="http://schemas.microsoft.com/office/drawing/2014/main" id="{79CDC05B-E41E-7543-9EBE-E7B402B1EB4B}"/>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9;p2">
              <a:extLst>
                <a:ext uri="{FF2B5EF4-FFF2-40B4-BE49-F238E27FC236}">
                  <a16:creationId xmlns:a16="http://schemas.microsoft.com/office/drawing/2014/main" id="{B9AC3954-C2D9-254B-B017-B8BAD9E32EAC}"/>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0;p2">
              <a:extLst>
                <a:ext uri="{FF2B5EF4-FFF2-40B4-BE49-F238E27FC236}">
                  <a16:creationId xmlns:a16="http://schemas.microsoft.com/office/drawing/2014/main" id="{AAA154DF-B5A1-1549-A94B-F68ABB1EB450}"/>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1;p2">
              <a:extLst>
                <a:ext uri="{FF2B5EF4-FFF2-40B4-BE49-F238E27FC236}">
                  <a16:creationId xmlns:a16="http://schemas.microsoft.com/office/drawing/2014/main" id="{930D0926-2294-5340-B600-AE9234E947CD}"/>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p2">
              <a:extLst>
                <a:ext uri="{FF2B5EF4-FFF2-40B4-BE49-F238E27FC236}">
                  <a16:creationId xmlns:a16="http://schemas.microsoft.com/office/drawing/2014/main" id="{7310F78D-1575-3540-938E-B6C281C335EA}"/>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p2">
              <a:extLst>
                <a:ext uri="{FF2B5EF4-FFF2-40B4-BE49-F238E27FC236}">
                  <a16:creationId xmlns:a16="http://schemas.microsoft.com/office/drawing/2014/main" id="{971672CA-7DA9-004A-B1EA-4D6C494111F9}"/>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4;p2">
              <a:extLst>
                <a:ext uri="{FF2B5EF4-FFF2-40B4-BE49-F238E27FC236}">
                  <a16:creationId xmlns:a16="http://schemas.microsoft.com/office/drawing/2014/main" id="{BA3C5351-E016-6C4F-BC11-3E6AD48A7916}"/>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5;p2">
              <a:extLst>
                <a:ext uri="{FF2B5EF4-FFF2-40B4-BE49-F238E27FC236}">
                  <a16:creationId xmlns:a16="http://schemas.microsoft.com/office/drawing/2014/main" id="{ACE3420B-E0E3-F546-872B-4EAD015D24AE}"/>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6;p2">
              <a:extLst>
                <a:ext uri="{FF2B5EF4-FFF2-40B4-BE49-F238E27FC236}">
                  <a16:creationId xmlns:a16="http://schemas.microsoft.com/office/drawing/2014/main" id="{09893DCB-3A11-9F4D-A3BD-CB888BE42A4D}"/>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7;p2">
              <a:extLst>
                <a:ext uri="{FF2B5EF4-FFF2-40B4-BE49-F238E27FC236}">
                  <a16:creationId xmlns:a16="http://schemas.microsoft.com/office/drawing/2014/main" id="{C0DC30CC-F3CC-7C4F-8223-26DD850FE2A9}"/>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8;p2">
              <a:extLst>
                <a:ext uri="{FF2B5EF4-FFF2-40B4-BE49-F238E27FC236}">
                  <a16:creationId xmlns:a16="http://schemas.microsoft.com/office/drawing/2014/main" id="{4AB01F4A-760B-394D-8719-86BBF253500E}"/>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9;p2">
              <a:extLst>
                <a:ext uri="{FF2B5EF4-FFF2-40B4-BE49-F238E27FC236}">
                  <a16:creationId xmlns:a16="http://schemas.microsoft.com/office/drawing/2014/main" id="{02DC59EC-8450-DB4F-9EC3-97B4B66C6171}"/>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30;p2">
              <a:extLst>
                <a:ext uri="{FF2B5EF4-FFF2-40B4-BE49-F238E27FC236}">
                  <a16:creationId xmlns:a16="http://schemas.microsoft.com/office/drawing/2014/main" id="{CB0F0AEC-FDA0-DB4C-9090-3E033E473FBF}"/>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31;p2">
              <a:extLst>
                <a:ext uri="{FF2B5EF4-FFF2-40B4-BE49-F238E27FC236}">
                  <a16:creationId xmlns:a16="http://schemas.microsoft.com/office/drawing/2014/main" id="{0A12585A-BB90-B34A-99D3-602CD637FC32}"/>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2;p2">
              <a:extLst>
                <a:ext uri="{FF2B5EF4-FFF2-40B4-BE49-F238E27FC236}">
                  <a16:creationId xmlns:a16="http://schemas.microsoft.com/office/drawing/2014/main" id="{9FC0BA4A-90CB-5549-8C36-749F3956563C}"/>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3;p2">
              <a:extLst>
                <a:ext uri="{FF2B5EF4-FFF2-40B4-BE49-F238E27FC236}">
                  <a16:creationId xmlns:a16="http://schemas.microsoft.com/office/drawing/2014/main" id="{0C77BCB6-6B42-E945-A8CC-0B433A6FF5CA}"/>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
              <a:extLst>
                <a:ext uri="{FF2B5EF4-FFF2-40B4-BE49-F238E27FC236}">
                  <a16:creationId xmlns:a16="http://schemas.microsoft.com/office/drawing/2014/main" id="{0B77E8AA-461D-0B40-BEF8-CB30DBAC82C7}"/>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5;p2">
              <a:extLst>
                <a:ext uri="{FF2B5EF4-FFF2-40B4-BE49-F238E27FC236}">
                  <a16:creationId xmlns:a16="http://schemas.microsoft.com/office/drawing/2014/main" id="{3E6B2662-850D-4040-8BDB-2D3E3A301B04}"/>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6;p2">
              <a:extLst>
                <a:ext uri="{FF2B5EF4-FFF2-40B4-BE49-F238E27FC236}">
                  <a16:creationId xmlns:a16="http://schemas.microsoft.com/office/drawing/2014/main" id="{271C279D-BD28-F247-AEA5-89C6D5A7FCBF}"/>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7;p2">
              <a:extLst>
                <a:ext uri="{FF2B5EF4-FFF2-40B4-BE49-F238E27FC236}">
                  <a16:creationId xmlns:a16="http://schemas.microsoft.com/office/drawing/2014/main" id="{A03A1E3A-7525-1043-B70A-114D5533EBEC}"/>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8;p2">
              <a:extLst>
                <a:ext uri="{FF2B5EF4-FFF2-40B4-BE49-F238E27FC236}">
                  <a16:creationId xmlns:a16="http://schemas.microsoft.com/office/drawing/2014/main" id="{467A282A-8C8A-AA46-B50F-76EE221B9F44}"/>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9;p2">
              <a:extLst>
                <a:ext uri="{FF2B5EF4-FFF2-40B4-BE49-F238E27FC236}">
                  <a16:creationId xmlns:a16="http://schemas.microsoft.com/office/drawing/2014/main" id="{54761D46-FDE2-D647-9CAF-1C75C488AF45}"/>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0;p2">
              <a:extLst>
                <a:ext uri="{FF2B5EF4-FFF2-40B4-BE49-F238E27FC236}">
                  <a16:creationId xmlns:a16="http://schemas.microsoft.com/office/drawing/2014/main" id="{1FF6E3FF-5943-6845-9092-E3233ADF8D4F}"/>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1;p2">
              <a:extLst>
                <a:ext uri="{FF2B5EF4-FFF2-40B4-BE49-F238E27FC236}">
                  <a16:creationId xmlns:a16="http://schemas.microsoft.com/office/drawing/2014/main" id="{F9F4F363-13D7-9246-BC14-D4864BBFCD69}"/>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2;p2">
              <a:extLst>
                <a:ext uri="{FF2B5EF4-FFF2-40B4-BE49-F238E27FC236}">
                  <a16:creationId xmlns:a16="http://schemas.microsoft.com/office/drawing/2014/main" id="{3331A911-8466-774F-8F59-45BFCBB73A8A}"/>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3;p2">
              <a:extLst>
                <a:ext uri="{FF2B5EF4-FFF2-40B4-BE49-F238E27FC236}">
                  <a16:creationId xmlns:a16="http://schemas.microsoft.com/office/drawing/2014/main" id="{00A5C39F-B6FF-8842-BB2F-250B8CD42EE2}"/>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4;p2">
              <a:extLst>
                <a:ext uri="{FF2B5EF4-FFF2-40B4-BE49-F238E27FC236}">
                  <a16:creationId xmlns:a16="http://schemas.microsoft.com/office/drawing/2014/main" id="{AACAB696-32D1-4A42-8896-01AAC9EE68AC}"/>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5;p2">
              <a:extLst>
                <a:ext uri="{FF2B5EF4-FFF2-40B4-BE49-F238E27FC236}">
                  <a16:creationId xmlns:a16="http://schemas.microsoft.com/office/drawing/2014/main" id="{592F16CC-507F-CA46-90C4-6977CD1D8206}"/>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6;p2">
              <a:extLst>
                <a:ext uri="{FF2B5EF4-FFF2-40B4-BE49-F238E27FC236}">
                  <a16:creationId xmlns:a16="http://schemas.microsoft.com/office/drawing/2014/main" id="{FBD96375-D3AD-CB48-B347-8350D35B328A}"/>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7;p2">
              <a:extLst>
                <a:ext uri="{FF2B5EF4-FFF2-40B4-BE49-F238E27FC236}">
                  <a16:creationId xmlns:a16="http://schemas.microsoft.com/office/drawing/2014/main" id="{F75B2B3F-C069-264C-AF9A-A50925E8A147}"/>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8;p2">
              <a:extLst>
                <a:ext uri="{FF2B5EF4-FFF2-40B4-BE49-F238E27FC236}">
                  <a16:creationId xmlns:a16="http://schemas.microsoft.com/office/drawing/2014/main" id="{E15AF664-B434-A844-B6EC-65613C94153D}"/>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9;p2">
              <a:extLst>
                <a:ext uri="{FF2B5EF4-FFF2-40B4-BE49-F238E27FC236}">
                  <a16:creationId xmlns:a16="http://schemas.microsoft.com/office/drawing/2014/main" id="{8FB45396-91EE-3C43-A370-5270EA7B2731}"/>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0;p2">
              <a:extLst>
                <a:ext uri="{FF2B5EF4-FFF2-40B4-BE49-F238E27FC236}">
                  <a16:creationId xmlns:a16="http://schemas.microsoft.com/office/drawing/2014/main" id="{380A6120-C1EE-5A4A-AB7C-D1BC0EFE9401}"/>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1;p2">
              <a:extLst>
                <a:ext uri="{FF2B5EF4-FFF2-40B4-BE49-F238E27FC236}">
                  <a16:creationId xmlns:a16="http://schemas.microsoft.com/office/drawing/2014/main" id="{0D352B63-3125-6846-8DD6-2A7148A9B87C}"/>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2;p2">
              <a:extLst>
                <a:ext uri="{FF2B5EF4-FFF2-40B4-BE49-F238E27FC236}">
                  <a16:creationId xmlns:a16="http://schemas.microsoft.com/office/drawing/2014/main" id="{8A24F5BF-6D42-9647-A2F3-F420D4B3F008}"/>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3;p2">
              <a:extLst>
                <a:ext uri="{FF2B5EF4-FFF2-40B4-BE49-F238E27FC236}">
                  <a16:creationId xmlns:a16="http://schemas.microsoft.com/office/drawing/2014/main" id="{61EA084C-926E-874A-8D01-377C1CBEE16E}"/>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4;p2">
              <a:extLst>
                <a:ext uri="{FF2B5EF4-FFF2-40B4-BE49-F238E27FC236}">
                  <a16:creationId xmlns:a16="http://schemas.microsoft.com/office/drawing/2014/main" id="{ED4D59A9-4ADB-AB47-90AC-02DE22AE6F57}"/>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5;p2">
              <a:extLst>
                <a:ext uri="{FF2B5EF4-FFF2-40B4-BE49-F238E27FC236}">
                  <a16:creationId xmlns:a16="http://schemas.microsoft.com/office/drawing/2014/main" id="{865F7575-D1B9-AE46-98DF-C3358FD73AA7}"/>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6;p2">
              <a:extLst>
                <a:ext uri="{FF2B5EF4-FFF2-40B4-BE49-F238E27FC236}">
                  <a16:creationId xmlns:a16="http://schemas.microsoft.com/office/drawing/2014/main" id="{8917F412-7561-1C45-A5BD-20C4663AC03F}"/>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7;p2">
              <a:extLst>
                <a:ext uri="{FF2B5EF4-FFF2-40B4-BE49-F238E27FC236}">
                  <a16:creationId xmlns:a16="http://schemas.microsoft.com/office/drawing/2014/main" id="{1D3AD8ED-FEC4-8646-9940-E390F8D98B0E}"/>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8;p2">
              <a:extLst>
                <a:ext uri="{FF2B5EF4-FFF2-40B4-BE49-F238E27FC236}">
                  <a16:creationId xmlns:a16="http://schemas.microsoft.com/office/drawing/2014/main" id="{D58A1F25-77E3-ED40-9608-F143525067FA}"/>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9;p2">
              <a:extLst>
                <a:ext uri="{FF2B5EF4-FFF2-40B4-BE49-F238E27FC236}">
                  <a16:creationId xmlns:a16="http://schemas.microsoft.com/office/drawing/2014/main" id="{F99F4487-9A45-3143-AA6B-E4720ABFC871}"/>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0;p2">
              <a:extLst>
                <a:ext uri="{FF2B5EF4-FFF2-40B4-BE49-F238E27FC236}">
                  <a16:creationId xmlns:a16="http://schemas.microsoft.com/office/drawing/2014/main" id="{11FD32EB-FA4F-F646-A5FD-9E4EFE4716FF}"/>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1;p2">
              <a:extLst>
                <a:ext uri="{FF2B5EF4-FFF2-40B4-BE49-F238E27FC236}">
                  <a16:creationId xmlns:a16="http://schemas.microsoft.com/office/drawing/2014/main" id="{B2A56B29-5805-E34F-9BAB-21D701A13E9F}"/>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2;p2">
              <a:extLst>
                <a:ext uri="{FF2B5EF4-FFF2-40B4-BE49-F238E27FC236}">
                  <a16:creationId xmlns:a16="http://schemas.microsoft.com/office/drawing/2014/main" id="{4A01BA90-F1E4-3B44-8E4A-5B74C52D3A1B}"/>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3;p2">
              <a:extLst>
                <a:ext uri="{FF2B5EF4-FFF2-40B4-BE49-F238E27FC236}">
                  <a16:creationId xmlns:a16="http://schemas.microsoft.com/office/drawing/2014/main" id="{7A6B9943-633D-9E42-AFED-0A2ACC3FCDBD}"/>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4;p2">
              <a:extLst>
                <a:ext uri="{FF2B5EF4-FFF2-40B4-BE49-F238E27FC236}">
                  <a16:creationId xmlns:a16="http://schemas.microsoft.com/office/drawing/2014/main" id="{C9B5DA62-5A2F-944D-B60C-05DB235E6737}"/>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5;p2">
              <a:extLst>
                <a:ext uri="{FF2B5EF4-FFF2-40B4-BE49-F238E27FC236}">
                  <a16:creationId xmlns:a16="http://schemas.microsoft.com/office/drawing/2014/main" id="{78C0D8DE-EE4E-1047-96A4-B417DF87128D}"/>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6;p2">
              <a:extLst>
                <a:ext uri="{FF2B5EF4-FFF2-40B4-BE49-F238E27FC236}">
                  <a16:creationId xmlns:a16="http://schemas.microsoft.com/office/drawing/2014/main" id="{CC6CF31D-1B1A-6641-A463-78032FB56DCC}"/>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7;p2">
              <a:extLst>
                <a:ext uri="{FF2B5EF4-FFF2-40B4-BE49-F238E27FC236}">
                  <a16:creationId xmlns:a16="http://schemas.microsoft.com/office/drawing/2014/main" id="{3C197285-982F-8544-982D-D3E305CB66DA}"/>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8;p2">
              <a:extLst>
                <a:ext uri="{FF2B5EF4-FFF2-40B4-BE49-F238E27FC236}">
                  <a16:creationId xmlns:a16="http://schemas.microsoft.com/office/drawing/2014/main" id="{95AB8076-0A93-2449-A9B3-63B2C3D28126}"/>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9;p2">
              <a:extLst>
                <a:ext uri="{FF2B5EF4-FFF2-40B4-BE49-F238E27FC236}">
                  <a16:creationId xmlns:a16="http://schemas.microsoft.com/office/drawing/2014/main" id="{1F815E22-E7BB-EC4E-B281-50761E43A9A9}"/>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0;p2">
              <a:extLst>
                <a:ext uri="{FF2B5EF4-FFF2-40B4-BE49-F238E27FC236}">
                  <a16:creationId xmlns:a16="http://schemas.microsoft.com/office/drawing/2014/main" id="{E59B54C7-4155-BE43-95D1-0B3F1690FD72}"/>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1;p2">
              <a:extLst>
                <a:ext uri="{FF2B5EF4-FFF2-40B4-BE49-F238E27FC236}">
                  <a16:creationId xmlns:a16="http://schemas.microsoft.com/office/drawing/2014/main" id="{2C475A70-97AD-9544-BCB5-8C2C03BF2010}"/>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2;p2">
              <a:extLst>
                <a:ext uri="{FF2B5EF4-FFF2-40B4-BE49-F238E27FC236}">
                  <a16:creationId xmlns:a16="http://schemas.microsoft.com/office/drawing/2014/main" id="{B668B1E9-309E-244C-9A30-59ED8441FF57}"/>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3;p2">
              <a:extLst>
                <a:ext uri="{FF2B5EF4-FFF2-40B4-BE49-F238E27FC236}">
                  <a16:creationId xmlns:a16="http://schemas.microsoft.com/office/drawing/2014/main" id="{A172A42F-A9B3-8D47-A005-6F0885D1971D}"/>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4;p2">
              <a:extLst>
                <a:ext uri="{FF2B5EF4-FFF2-40B4-BE49-F238E27FC236}">
                  <a16:creationId xmlns:a16="http://schemas.microsoft.com/office/drawing/2014/main" id="{E5310DC6-4BB7-C341-9106-D1CD668FB5CF}"/>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5;p2">
              <a:extLst>
                <a:ext uri="{FF2B5EF4-FFF2-40B4-BE49-F238E27FC236}">
                  <a16:creationId xmlns:a16="http://schemas.microsoft.com/office/drawing/2014/main" id="{6990DCB1-14C6-A745-A21E-148E0B158E4A}"/>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6;p2">
              <a:extLst>
                <a:ext uri="{FF2B5EF4-FFF2-40B4-BE49-F238E27FC236}">
                  <a16:creationId xmlns:a16="http://schemas.microsoft.com/office/drawing/2014/main" id="{8B6CFF63-D87A-CC4A-9F95-31B91F758248}"/>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7;p2">
              <a:extLst>
                <a:ext uri="{FF2B5EF4-FFF2-40B4-BE49-F238E27FC236}">
                  <a16:creationId xmlns:a16="http://schemas.microsoft.com/office/drawing/2014/main" id="{97D8A4A7-AB6E-A341-A727-1BA66A5B81AF}"/>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8;p2">
              <a:extLst>
                <a:ext uri="{FF2B5EF4-FFF2-40B4-BE49-F238E27FC236}">
                  <a16:creationId xmlns:a16="http://schemas.microsoft.com/office/drawing/2014/main" id="{91062A01-3619-7644-92E3-B612995A94B0}"/>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81;p2">
            <a:extLst>
              <a:ext uri="{FF2B5EF4-FFF2-40B4-BE49-F238E27FC236}">
                <a16:creationId xmlns:a16="http://schemas.microsoft.com/office/drawing/2014/main" id="{F067A867-6D7D-7942-95C5-D952ABF37B5C}"/>
              </a:ext>
            </a:extLst>
          </p:cNvPr>
          <p:cNvGrpSpPr/>
          <p:nvPr/>
        </p:nvGrpSpPr>
        <p:grpSpPr>
          <a:xfrm rot="19270247">
            <a:off x="5933548" y="3622060"/>
            <a:ext cx="1882163" cy="2163994"/>
            <a:chOff x="1360300" y="417100"/>
            <a:chExt cx="1803000" cy="2046625"/>
          </a:xfrm>
        </p:grpSpPr>
        <p:sp>
          <p:nvSpPr>
            <p:cNvPr id="176" name="Google Shape;182;p2">
              <a:extLst>
                <a:ext uri="{FF2B5EF4-FFF2-40B4-BE49-F238E27FC236}">
                  <a16:creationId xmlns:a16="http://schemas.microsoft.com/office/drawing/2014/main" id="{D6CE750F-FD5E-ED4A-A89A-6F9100DA8D04}"/>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3;p2">
              <a:extLst>
                <a:ext uri="{FF2B5EF4-FFF2-40B4-BE49-F238E27FC236}">
                  <a16:creationId xmlns:a16="http://schemas.microsoft.com/office/drawing/2014/main" id="{052250D0-C031-504A-A646-749721C137E0}"/>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4;p2">
              <a:extLst>
                <a:ext uri="{FF2B5EF4-FFF2-40B4-BE49-F238E27FC236}">
                  <a16:creationId xmlns:a16="http://schemas.microsoft.com/office/drawing/2014/main" id="{62BD70CC-101B-8A40-AD1B-5063B08D26BB}"/>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5;p2">
              <a:extLst>
                <a:ext uri="{FF2B5EF4-FFF2-40B4-BE49-F238E27FC236}">
                  <a16:creationId xmlns:a16="http://schemas.microsoft.com/office/drawing/2014/main" id="{436C59FA-81FF-5D41-B662-D6E13E85EC71}"/>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6;p2">
              <a:extLst>
                <a:ext uri="{FF2B5EF4-FFF2-40B4-BE49-F238E27FC236}">
                  <a16:creationId xmlns:a16="http://schemas.microsoft.com/office/drawing/2014/main" id="{8A4BDCBC-193C-9746-9A0E-2870EDA6FBD4}"/>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7;p2">
              <a:extLst>
                <a:ext uri="{FF2B5EF4-FFF2-40B4-BE49-F238E27FC236}">
                  <a16:creationId xmlns:a16="http://schemas.microsoft.com/office/drawing/2014/main" id="{7C12EBFC-B280-B944-8520-427331715BA0}"/>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8;p2">
              <a:extLst>
                <a:ext uri="{FF2B5EF4-FFF2-40B4-BE49-F238E27FC236}">
                  <a16:creationId xmlns:a16="http://schemas.microsoft.com/office/drawing/2014/main" id="{CFDD5C33-74DE-B149-A0E5-E37DB3AE7F41}"/>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9;p2">
              <a:extLst>
                <a:ext uri="{FF2B5EF4-FFF2-40B4-BE49-F238E27FC236}">
                  <a16:creationId xmlns:a16="http://schemas.microsoft.com/office/drawing/2014/main" id="{AC806F80-49F3-DD4C-BDFB-5391B02E1381}"/>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90;p2">
              <a:extLst>
                <a:ext uri="{FF2B5EF4-FFF2-40B4-BE49-F238E27FC236}">
                  <a16:creationId xmlns:a16="http://schemas.microsoft.com/office/drawing/2014/main" id="{6A255699-F295-DC41-BCF9-311C52AAA316}"/>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91;p2">
              <a:extLst>
                <a:ext uri="{FF2B5EF4-FFF2-40B4-BE49-F238E27FC236}">
                  <a16:creationId xmlns:a16="http://schemas.microsoft.com/office/drawing/2014/main" id="{B20B9CCD-FE7C-4D43-8C51-DB4040F2A912}"/>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92;p2">
              <a:extLst>
                <a:ext uri="{FF2B5EF4-FFF2-40B4-BE49-F238E27FC236}">
                  <a16:creationId xmlns:a16="http://schemas.microsoft.com/office/drawing/2014/main" id="{006AACF5-663D-DC48-AA5D-6FA214CA60BF}"/>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93;p2">
              <a:extLst>
                <a:ext uri="{FF2B5EF4-FFF2-40B4-BE49-F238E27FC236}">
                  <a16:creationId xmlns:a16="http://schemas.microsoft.com/office/drawing/2014/main" id="{D175CA18-A4C2-FC45-AD83-C8109E7A0548}"/>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94;p2">
              <a:extLst>
                <a:ext uri="{FF2B5EF4-FFF2-40B4-BE49-F238E27FC236}">
                  <a16:creationId xmlns:a16="http://schemas.microsoft.com/office/drawing/2014/main" id="{62E20441-0AF7-5145-8923-D04D3C3C2DEE}"/>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95;p2">
              <a:extLst>
                <a:ext uri="{FF2B5EF4-FFF2-40B4-BE49-F238E27FC236}">
                  <a16:creationId xmlns:a16="http://schemas.microsoft.com/office/drawing/2014/main" id="{37BAC20E-4A9F-DD48-9AFB-3AE62362B514}"/>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6;p2">
              <a:extLst>
                <a:ext uri="{FF2B5EF4-FFF2-40B4-BE49-F238E27FC236}">
                  <a16:creationId xmlns:a16="http://schemas.microsoft.com/office/drawing/2014/main" id="{1CD40A6B-289C-2D4F-85DF-CDB65079970C}"/>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7;p2">
              <a:extLst>
                <a:ext uri="{FF2B5EF4-FFF2-40B4-BE49-F238E27FC236}">
                  <a16:creationId xmlns:a16="http://schemas.microsoft.com/office/drawing/2014/main" id="{B4D59502-DC28-D74E-96D1-CBF99242E90A}"/>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8;p2">
              <a:extLst>
                <a:ext uri="{FF2B5EF4-FFF2-40B4-BE49-F238E27FC236}">
                  <a16:creationId xmlns:a16="http://schemas.microsoft.com/office/drawing/2014/main" id="{56DD5B0E-45E5-6A4A-AA77-84719001B045}"/>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9;p2">
              <a:extLst>
                <a:ext uri="{FF2B5EF4-FFF2-40B4-BE49-F238E27FC236}">
                  <a16:creationId xmlns:a16="http://schemas.microsoft.com/office/drawing/2014/main" id="{08949586-E687-0B41-A517-7DC0579AB0F2}"/>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00;p2">
              <a:extLst>
                <a:ext uri="{FF2B5EF4-FFF2-40B4-BE49-F238E27FC236}">
                  <a16:creationId xmlns:a16="http://schemas.microsoft.com/office/drawing/2014/main" id="{31F639B5-5819-834D-B0DF-D4F5338D1439}"/>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01;p2">
              <a:extLst>
                <a:ext uri="{FF2B5EF4-FFF2-40B4-BE49-F238E27FC236}">
                  <a16:creationId xmlns:a16="http://schemas.microsoft.com/office/drawing/2014/main" id="{44B8A8CF-0854-7744-A2B1-1DFE9AB0BCDD}"/>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02;p2">
              <a:extLst>
                <a:ext uri="{FF2B5EF4-FFF2-40B4-BE49-F238E27FC236}">
                  <a16:creationId xmlns:a16="http://schemas.microsoft.com/office/drawing/2014/main" id="{2D8E5E62-D3FE-BE4B-A994-6BDF03C2A94D}"/>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03;p2">
              <a:extLst>
                <a:ext uri="{FF2B5EF4-FFF2-40B4-BE49-F238E27FC236}">
                  <a16:creationId xmlns:a16="http://schemas.microsoft.com/office/drawing/2014/main" id="{207FBFD6-416B-1547-9F5B-1054940B96BF}"/>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04;p2">
              <a:extLst>
                <a:ext uri="{FF2B5EF4-FFF2-40B4-BE49-F238E27FC236}">
                  <a16:creationId xmlns:a16="http://schemas.microsoft.com/office/drawing/2014/main" id="{781033A7-1017-AE46-893D-3C81923BC394}"/>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05;p2">
              <a:extLst>
                <a:ext uri="{FF2B5EF4-FFF2-40B4-BE49-F238E27FC236}">
                  <a16:creationId xmlns:a16="http://schemas.microsoft.com/office/drawing/2014/main" id="{3D27CF0C-D7B9-2C4B-90D1-D022B456246A}"/>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6;p2">
              <a:extLst>
                <a:ext uri="{FF2B5EF4-FFF2-40B4-BE49-F238E27FC236}">
                  <a16:creationId xmlns:a16="http://schemas.microsoft.com/office/drawing/2014/main" id="{3E18E282-F05C-8748-AB9D-4D8B07EB67F3}"/>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7;p2">
              <a:extLst>
                <a:ext uri="{FF2B5EF4-FFF2-40B4-BE49-F238E27FC236}">
                  <a16:creationId xmlns:a16="http://schemas.microsoft.com/office/drawing/2014/main" id="{2BAD97AD-1E03-2141-81F1-C5E1911C5E6B}"/>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9" name="Google Shape;11239;p64"/>
          <p:cNvSpPr txBox="1">
            <a:spLocks noGrp="1"/>
          </p:cNvSpPr>
          <p:nvPr>
            <p:ph type="ctrTitle"/>
          </p:nvPr>
        </p:nvSpPr>
        <p:spPr>
          <a:xfrm>
            <a:off x="857839" y="1265025"/>
            <a:ext cx="7532017" cy="1631400"/>
          </a:xfrm>
          <a:prstGeom prst="rect">
            <a:avLst/>
          </a:prstGeom>
        </p:spPr>
        <p:txBody>
          <a:bodyPr spcFirstLastPara="1" wrap="square" lIns="91425" tIns="91425" rIns="91425" bIns="91425" anchor="t" anchorCtr="0">
            <a:noAutofit/>
          </a:bodyPr>
          <a:lstStyle/>
          <a:p>
            <a:r>
              <a:rPr lang="en-US" sz="2800" b="1" dirty="0"/>
              <a:t>Relationships between floral traits and specialization of pollination systems in tropical forests of Mt. Cameroon</a:t>
            </a:r>
            <a:endParaRPr lang="cs-CZ" sz="2800" b="1" dirty="0"/>
          </a:p>
        </p:txBody>
      </p:sp>
      <p:sp>
        <p:nvSpPr>
          <p:cNvPr id="11240" name="Google Shape;11240;p64"/>
          <p:cNvSpPr txBox="1">
            <a:spLocks noGrp="1"/>
          </p:cNvSpPr>
          <p:nvPr>
            <p:ph type="subTitle" idx="1"/>
          </p:nvPr>
        </p:nvSpPr>
        <p:spPr>
          <a:xfrm>
            <a:off x="857839" y="2778309"/>
            <a:ext cx="5433300" cy="1544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Work Sans" pitchFamily="2" charset="0"/>
                <a:ea typeface="Palatino" pitchFamily="2" charset="0"/>
              </a:rPr>
              <a:t>Author: Petr </a:t>
            </a:r>
            <a:r>
              <a:rPr lang="en" sz="1600" dirty="0" err="1">
                <a:latin typeface="Work Sans" pitchFamily="2" charset="0"/>
                <a:ea typeface="Palatino" pitchFamily="2" charset="0"/>
              </a:rPr>
              <a:t>Chlup</a:t>
            </a:r>
            <a:endParaRPr lang="en" sz="1600" dirty="0">
              <a:latin typeface="Work Sans" pitchFamily="2" charset="0"/>
              <a:ea typeface="Palatino" pitchFamily="2" charset="0"/>
            </a:endParaRPr>
          </a:p>
          <a:p>
            <a:pPr marL="0" lvl="0" indent="0" algn="l" rtl="0">
              <a:spcBef>
                <a:spcPts val="0"/>
              </a:spcBef>
              <a:spcAft>
                <a:spcPts val="0"/>
              </a:spcAft>
              <a:buNone/>
            </a:pPr>
            <a:r>
              <a:rPr lang="en" sz="1600" dirty="0">
                <a:latin typeface="Work Sans" pitchFamily="2" charset="0"/>
                <a:ea typeface="Palatino" pitchFamily="2" charset="0"/>
              </a:rPr>
              <a:t>Supervisor: Robert </a:t>
            </a:r>
            <a:r>
              <a:rPr lang="en" sz="1600" dirty="0" err="1">
                <a:latin typeface="Work Sans" pitchFamily="2" charset="0"/>
                <a:ea typeface="Palatino" pitchFamily="2" charset="0"/>
              </a:rPr>
              <a:t>Tropek</a:t>
            </a:r>
            <a:endParaRPr lang="en" sz="1600" dirty="0">
              <a:latin typeface="Work Sans" pitchFamily="2" charset="0"/>
              <a:ea typeface="Palatino" pitchFamily="2" charset="0"/>
            </a:endParaRPr>
          </a:p>
          <a:p>
            <a:pPr marL="0" lvl="0" indent="0" algn="l" rtl="0">
              <a:spcBef>
                <a:spcPts val="0"/>
              </a:spcBef>
              <a:spcAft>
                <a:spcPts val="0"/>
              </a:spcAft>
              <a:buNone/>
            </a:pPr>
            <a:r>
              <a:rPr lang="en" sz="1600" dirty="0">
                <a:latin typeface="Work Sans" pitchFamily="2" charset="0"/>
                <a:ea typeface="Palatino" pitchFamily="2" charset="0"/>
              </a:rPr>
              <a:t>Advisor: </a:t>
            </a:r>
            <a:r>
              <a:rPr lang="en" sz="1600" dirty="0" err="1">
                <a:latin typeface="Work Sans" pitchFamily="2" charset="0"/>
                <a:ea typeface="Palatino" pitchFamily="2" charset="0"/>
              </a:rPr>
              <a:t>Štěpán</a:t>
            </a:r>
            <a:r>
              <a:rPr lang="en" sz="1600" dirty="0">
                <a:latin typeface="Work Sans" pitchFamily="2" charset="0"/>
                <a:ea typeface="Palatino" pitchFamily="2" charset="0"/>
              </a:rPr>
              <a:t> </a:t>
            </a:r>
            <a:r>
              <a:rPr lang="en" sz="1600" dirty="0" err="1">
                <a:latin typeface="Work Sans" pitchFamily="2" charset="0"/>
                <a:ea typeface="Palatino" pitchFamily="2" charset="0"/>
              </a:rPr>
              <a:t>Janeček</a:t>
            </a:r>
            <a:endParaRPr sz="1600" dirty="0">
              <a:latin typeface="Work Sans" pitchFamily="2" charset="0"/>
              <a:ea typeface="Palatino" pitchFamily="2" charset="0"/>
            </a:endParaRPr>
          </a:p>
        </p:txBody>
      </p:sp>
      <p:grpSp>
        <p:nvGrpSpPr>
          <p:cNvPr id="6" name="Google Shape;10;p2">
            <a:extLst>
              <a:ext uri="{FF2B5EF4-FFF2-40B4-BE49-F238E27FC236}">
                <a16:creationId xmlns:a16="http://schemas.microsoft.com/office/drawing/2014/main" id="{FEEC4A28-B607-1544-A14F-9C2738AD3519}"/>
              </a:ext>
            </a:extLst>
          </p:cNvPr>
          <p:cNvGrpSpPr/>
          <p:nvPr/>
        </p:nvGrpSpPr>
        <p:grpSpPr>
          <a:xfrm rot="7098627">
            <a:off x="781266" y="-1020252"/>
            <a:ext cx="1539291" cy="2694047"/>
            <a:chOff x="4583450" y="341650"/>
            <a:chExt cx="1539450" cy="2694325"/>
          </a:xfrm>
        </p:grpSpPr>
        <p:sp>
          <p:nvSpPr>
            <p:cNvPr id="7" name="Google Shape;11;p2">
              <a:extLst>
                <a:ext uri="{FF2B5EF4-FFF2-40B4-BE49-F238E27FC236}">
                  <a16:creationId xmlns:a16="http://schemas.microsoft.com/office/drawing/2014/main" id="{F576C49F-5269-DE47-8845-9FAA3F16416B}"/>
                </a:ext>
              </a:extLst>
            </p:cNvPr>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31A4E701-8D95-1542-90A1-6C67A4ED56DC}"/>
                </a:ext>
              </a:extLst>
            </p:cNvPr>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p2">
              <a:extLst>
                <a:ext uri="{FF2B5EF4-FFF2-40B4-BE49-F238E27FC236}">
                  <a16:creationId xmlns:a16="http://schemas.microsoft.com/office/drawing/2014/main" id="{63E4B259-209E-AD49-AA08-6373F6114411}"/>
                </a:ext>
              </a:extLst>
            </p:cNvPr>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p2">
              <a:extLst>
                <a:ext uri="{FF2B5EF4-FFF2-40B4-BE49-F238E27FC236}">
                  <a16:creationId xmlns:a16="http://schemas.microsoft.com/office/drawing/2014/main" id="{C3A43770-03B0-FF4F-815B-5147BEC9A1FE}"/>
                </a:ext>
              </a:extLst>
            </p:cNvPr>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p2">
              <a:extLst>
                <a:ext uri="{FF2B5EF4-FFF2-40B4-BE49-F238E27FC236}">
                  <a16:creationId xmlns:a16="http://schemas.microsoft.com/office/drawing/2014/main" id="{A2032D81-7CDC-E943-8877-CC1F3338B12E}"/>
                </a:ext>
              </a:extLst>
            </p:cNvPr>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p2">
              <a:extLst>
                <a:ext uri="{FF2B5EF4-FFF2-40B4-BE49-F238E27FC236}">
                  <a16:creationId xmlns:a16="http://schemas.microsoft.com/office/drawing/2014/main" id="{10880A22-9A58-2243-B62F-2E60E4AE8F29}"/>
                </a:ext>
              </a:extLst>
            </p:cNvPr>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p2">
              <a:extLst>
                <a:ext uri="{FF2B5EF4-FFF2-40B4-BE49-F238E27FC236}">
                  <a16:creationId xmlns:a16="http://schemas.microsoft.com/office/drawing/2014/main" id="{50EF4205-0C86-4C45-AA11-A8B61FDD0C51}"/>
                </a:ext>
              </a:extLst>
            </p:cNvPr>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p2">
              <a:extLst>
                <a:ext uri="{FF2B5EF4-FFF2-40B4-BE49-F238E27FC236}">
                  <a16:creationId xmlns:a16="http://schemas.microsoft.com/office/drawing/2014/main" id="{C43E9146-6A84-C44F-9E9B-5C0FA1BA06B5}"/>
                </a:ext>
              </a:extLst>
            </p:cNvPr>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p2">
              <a:extLst>
                <a:ext uri="{FF2B5EF4-FFF2-40B4-BE49-F238E27FC236}">
                  <a16:creationId xmlns:a16="http://schemas.microsoft.com/office/drawing/2014/main" id="{112EFC20-EAA7-1647-B1B6-54E1EADF8643}"/>
                </a:ext>
              </a:extLst>
            </p:cNvPr>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p2">
              <a:extLst>
                <a:ext uri="{FF2B5EF4-FFF2-40B4-BE49-F238E27FC236}">
                  <a16:creationId xmlns:a16="http://schemas.microsoft.com/office/drawing/2014/main" id="{6696B50B-1629-F747-8E36-FCC9FB2BA3B0}"/>
                </a:ext>
              </a:extLst>
            </p:cNvPr>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p2">
              <a:extLst>
                <a:ext uri="{FF2B5EF4-FFF2-40B4-BE49-F238E27FC236}">
                  <a16:creationId xmlns:a16="http://schemas.microsoft.com/office/drawing/2014/main" id="{F6BBEE9E-1386-8C47-A997-E4136D183027}"/>
                </a:ext>
              </a:extLst>
            </p:cNvPr>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p2">
              <a:extLst>
                <a:ext uri="{FF2B5EF4-FFF2-40B4-BE49-F238E27FC236}">
                  <a16:creationId xmlns:a16="http://schemas.microsoft.com/office/drawing/2014/main" id="{8B0B6E4C-39F2-F148-9286-4B1DA5A65EC8}"/>
                </a:ext>
              </a:extLst>
            </p:cNvPr>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p2">
              <a:extLst>
                <a:ext uri="{FF2B5EF4-FFF2-40B4-BE49-F238E27FC236}">
                  <a16:creationId xmlns:a16="http://schemas.microsoft.com/office/drawing/2014/main" id="{19B96659-24AD-A644-8294-3CA349152809}"/>
                </a:ext>
              </a:extLst>
            </p:cNvPr>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p2">
              <a:extLst>
                <a:ext uri="{FF2B5EF4-FFF2-40B4-BE49-F238E27FC236}">
                  <a16:creationId xmlns:a16="http://schemas.microsoft.com/office/drawing/2014/main" id="{37CA037B-05BE-894D-9C02-E44CCCA8CB98}"/>
                </a:ext>
              </a:extLst>
            </p:cNvPr>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p2">
              <a:extLst>
                <a:ext uri="{FF2B5EF4-FFF2-40B4-BE49-F238E27FC236}">
                  <a16:creationId xmlns:a16="http://schemas.microsoft.com/office/drawing/2014/main" id="{21C9BAAB-151F-EE4F-A250-5ACA8C391BA4}"/>
                </a:ext>
              </a:extLst>
            </p:cNvPr>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p2">
              <a:extLst>
                <a:ext uri="{FF2B5EF4-FFF2-40B4-BE49-F238E27FC236}">
                  <a16:creationId xmlns:a16="http://schemas.microsoft.com/office/drawing/2014/main" id="{3BD58482-A2FB-BB48-A657-DAF434A032F9}"/>
                </a:ext>
              </a:extLst>
            </p:cNvPr>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p2">
              <a:extLst>
                <a:ext uri="{FF2B5EF4-FFF2-40B4-BE49-F238E27FC236}">
                  <a16:creationId xmlns:a16="http://schemas.microsoft.com/office/drawing/2014/main" id="{CA1AC071-EBAD-0C41-9017-331630C5760C}"/>
                </a:ext>
              </a:extLst>
            </p:cNvPr>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p2">
              <a:extLst>
                <a:ext uri="{FF2B5EF4-FFF2-40B4-BE49-F238E27FC236}">
                  <a16:creationId xmlns:a16="http://schemas.microsoft.com/office/drawing/2014/main" id="{7A4DA440-1F77-804C-92E3-E290E22F45C1}"/>
                </a:ext>
              </a:extLst>
            </p:cNvPr>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p2">
              <a:extLst>
                <a:ext uri="{FF2B5EF4-FFF2-40B4-BE49-F238E27FC236}">
                  <a16:creationId xmlns:a16="http://schemas.microsoft.com/office/drawing/2014/main" id="{5F26BABD-AB97-694D-8AC7-C6CB8564BE43}"/>
                </a:ext>
              </a:extLst>
            </p:cNvPr>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p2">
              <a:extLst>
                <a:ext uri="{FF2B5EF4-FFF2-40B4-BE49-F238E27FC236}">
                  <a16:creationId xmlns:a16="http://schemas.microsoft.com/office/drawing/2014/main" id="{2973B291-2938-2A44-AAD7-60E7E09DE713}"/>
                </a:ext>
              </a:extLst>
            </p:cNvPr>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p2">
              <a:extLst>
                <a:ext uri="{FF2B5EF4-FFF2-40B4-BE49-F238E27FC236}">
                  <a16:creationId xmlns:a16="http://schemas.microsoft.com/office/drawing/2014/main" id="{D91878F7-7C6D-B345-9F43-8C05D5E34A02}"/>
                </a:ext>
              </a:extLst>
            </p:cNvPr>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p2">
              <a:extLst>
                <a:ext uri="{FF2B5EF4-FFF2-40B4-BE49-F238E27FC236}">
                  <a16:creationId xmlns:a16="http://schemas.microsoft.com/office/drawing/2014/main" id="{9B5D76C2-85B1-4B41-A551-65AA50ACE218}"/>
                </a:ext>
              </a:extLst>
            </p:cNvPr>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p2">
              <a:extLst>
                <a:ext uri="{FF2B5EF4-FFF2-40B4-BE49-F238E27FC236}">
                  <a16:creationId xmlns:a16="http://schemas.microsoft.com/office/drawing/2014/main" id="{86EFDE3D-56B7-DD41-BB87-F4ABF696F564}"/>
                </a:ext>
              </a:extLst>
            </p:cNvPr>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p2">
              <a:extLst>
                <a:ext uri="{FF2B5EF4-FFF2-40B4-BE49-F238E27FC236}">
                  <a16:creationId xmlns:a16="http://schemas.microsoft.com/office/drawing/2014/main" id="{B5FE8E1A-4EAF-B247-97C5-EBAE32D8AB62}"/>
                </a:ext>
              </a:extLst>
            </p:cNvPr>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p2">
              <a:extLst>
                <a:ext uri="{FF2B5EF4-FFF2-40B4-BE49-F238E27FC236}">
                  <a16:creationId xmlns:a16="http://schemas.microsoft.com/office/drawing/2014/main" id="{EC340B04-E304-D547-ADD9-5855424D88D3}"/>
                </a:ext>
              </a:extLst>
            </p:cNvPr>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p2">
              <a:extLst>
                <a:ext uri="{FF2B5EF4-FFF2-40B4-BE49-F238E27FC236}">
                  <a16:creationId xmlns:a16="http://schemas.microsoft.com/office/drawing/2014/main" id="{F26659D4-529D-E74C-BDA6-123691CAE855}"/>
                </a:ext>
              </a:extLst>
            </p:cNvPr>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p2">
              <a:extLst>
                <a:ext uri="{FF2B5EF4-FFF2-40B4-BE49-F238E27FC236}">
                  <a16:creationId xmlns:a16="http://schemas.microsoft.com/office/drawing/2014/main" id="{BCAA2CE6-EA2E-694D-8AB3-9FE29B4A482E}"/>
                </a:ext>
              </a:extLst>
            </p:cNvPr>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p2">
              <a:extLst>
                <a:ext uri="{FF2B5EF4-FFF2-40B4-BE49-F238E27FC236}">
                  <a16:creationId xmlns:a16="http://schemas.microsoft.com/office/drawing/2014/main" id="{DDC4AE75-F4F9-2448-974F-42345F9680A4}"/>
                </a:ext>
              </a:extLst>
            </p:cNvPr>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p2">
              <a:extLst>
                <a:ext uri="{FF2B5EF4-FFF2-40B4-BE49-F238E27FC236}">
                  <a16:creationId xmlns:a16="http://schemas.microsoft.com/office/drawing/2014/main" id="{C9E7ABF7-7475-1B47-91BF-C0D7E43F858C}"/>
                </a:ext>
              </a:extLst>
            </p:cNvPr>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p2">
              <a:extLst>
                <a:ext uri="{FF2B5EF4-FFF2-40B4-BE49-F238E27FC236}">
                  <a16:creationId xmlns:a16="http://schemas.microsoft.com/office/drawing/2014/main" id="{8BD28C1A-4944-3045-9832-45C6E85481B8}"/>
                </a:ext>
              </a:extLst>
            </p:cNvPr>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p2">
              <a:extLst>
                <a:ext uri="{FF2B5EF4-FFF2-40B4-BE49-F238E27FC236}">
                  <a16:creationId xmlns:a16="http://schemas.microsoft.com/office/drawing/2014/main" id="{831DC145-5795-2848-B1B7-D75C75AAAEC4}"/>
                </a:ext>
              </a:extLst>
            </p:cNvPr>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p2">
              <a:extLst>
                <a:ext uri="{FF2B5EF4-FFF2-40B4-BE49-F238E27FC236}">
                  <a16:creationId xmlns:a16="http://schemas.microsoft.com/office/drawing/2014/main" id="{5366E8FA-F9CA-B44E-9464-E38F708D6379}"/>
                </a:ext>
              </a:extLst>
            </p:cNvPr>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p2">
              <a:extLst>
                <a:ext uri="{FF2B5EF4-FFF2-40B4-BE49-F238E27FC236}">
                  <a16:creationId xmlns:a16="http://schemas.microsoft.com/office/drawing/2014/main" id="{8DA268C6-3BE0-7240-80BD-90B85EBC4CA4}"/>
                </a:ext>
              </a:extLst>
            </p:cNvPr>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4;p2">
              <a:extLst>
                <a:ext uri="{FF2B5EF4-FFF2-40B4-BE49-F238E27FC236}">
                  <a16:creationId xmlns:a16="http://schemas.microsoft.com/office/drawing/2014/main" id="{49C176E8-B5FE-F642-92F6-4B0A89DDF827}"/>
                </a:ext>
              </a:extLst>
            </p:cNvPr>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p2">
              <a:extLst>
                <a:ext uri="{FF2B5EF4-FFF2-40B4-BE49-F238E27FC236}">
                  <a16:creationId xmlns:a16="http://schemas.microsoft.com/office/drawing/2014/main" id="{05DF6756-5811-DA44-B97E-43BA9B079456}"/>
                </a:ext>
              </a:extLst>
            </p:cNvPr>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p2">
              <a:extLst>
                <a:ext uri="{FF2B5EF4-FFF2-40B4-BE49-F238E27FC236}">
                  <a16:creationId xmlns:a16="http://schemas.microsoft.com/office/drawing/2014/main" id="{438F8D17-1044-2C47-A732-D3EA1CB186B1}"/>
                </a:ext>
              </a:extLst>
            </p:cNvPr>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p2">
              <a:extLst>
                <a:ext uri="{FF2B5EF4-FFF2-40B4-BE49-F238E27FC236}">
                  <a16:creationId xmlns:a16="http://schemas.microsoft.com/office/drawing/2014/main" id="{4CADAAA0-65B3-3F4C-8A08-D4C1A0584345}"/>
                </a:ext>
              </a:extLst>
            </p:cNvPr>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p2">
              <a:extLst>
                <a:ext uri="{FF2B5EF4-FFF2-40B4-BE49-F238E27FC236}">
                  <a16:creationId xmlns:a16="http://schemas.microsoft.com/office/drawing/2014/main" id="{54AA4650-5042-FF4C-876D-0BB6241CCF61}"/>
                </a:ext>
              </a:extLst>
            </p:cNvPr>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p2">
              <a:extLst>
                <a:ext uri="{FF2B5EF4-FFF2-40B4-BE49-F238E27FC236}">
                  <a16:creationId xmlns:a16="http://schemas.microsoft.com/office/drawing/2014/main" id="{73BFE74A-86F4-D14A-BB20-968182257562}"/>
                </a:ext>
              </a:extLst>
            </p:cNvPr>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p2">
              <a:extLst>
                <a:ext uri="{FF2B5EF4-FFF2-40B4-BE49-F238E27FC236}">
                  <a16:creationId xmlns:a16="http://schemas.microsoft.com/office/drawing/2014/main" id="{B620A1DA-88BC-EF40-866D-FDB865FA71AA}"/>
                </a:ext>
              </a:extLst>
            </p:cNvPr>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p2">
              <a:extLst>
                <a:ext uri="{FF2B5EF4-FFF2-40B4-BE49-F238E27FC236}">
                  <a16:creationId xmlns:a16="http://schemas.microsoft.com/office/drawing/2014/main" id="{436E882F-1AC2-A24D-8989-B4494BAC923F}"/>
                </a:ext>
              </a:extLst>
            </p:cNvPr>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p2">
              <a:extLst>
                <a:ext uri="{FF2B5EF4-FFF2-40B4-BE49-F238E27FC236}">
                  <a16:creationId xmlns:a16="http://schemas.microsoft.com/office/drawing/2014/main" id="{C5CC9ADC-9DED-C94E-A412-1C0D67E1BD64}"/>
                </a:ext>
              </a:extLst>
            </p:cNvPr>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3;p2">
              <a:extLst>
                <a:ext uri="{FF2B5EF4-FFF2-40B4-BE49-F238E27FC236}">
                  <a16:creationId xmlns:a16="http://schemas.microsoft.com/office/drawing/2014/main" id="{BBE6A1F7-CF88-7848-88EE-EBBD358027D7}"/>
                </a:ext>
              </a:extLst>
            </p:cNvPr>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4;p2">
              <a:extLst>
                <a:ext uri="{FF2B5EF4-FFF2-40B4-BE49-F238E27FC236}">
                  <a16:creationId xmlns:a16="http://schemas.microsoft.com/office/drawing/2014/main" id="{6CECBE5A-0255-8745-877C-EA610A8B7744}"/>
                </a:ext>
              </a:extLst>
            </p:cNvPr>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p2">
              <a:extLst>
                <a:ext uri="{FF2B5EF4-FFF2-40B4-BE49-F238E27FC236}">
                  <a16:creationId xmlns:a16="http://schemas.microsoft.com/office/drawing/2014/main" id="{E7486257-FC88-0942-B825-D604ABABEE2C}"/>
                </a:ext>
              </a:extLst>
            </p:cNvPr>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6;p2">
              <a:extLst>
                <a:ext uri="{FF2B5EF4-FFF2-40B4-BE49-F238E27FC236}">
                  <a16:creationId xmlns:a16="http://schemas.microsoft.com/office/drawing/2014/main" id="{9757E3F4-34CB-D345-943C-6E7CC61E2970}"/>
                </a:ext>
              </a:extLst>
            </p:cNvPr>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p2">
              <a:extLst>
                <a:ext uri="{FF2B5EF4-FFF2-40B4-BE49-F238E27FC236}">
                  <a16:creationId xmlns:a16="http://schemas.microsoft.com/office/drawing/2014/main" id="{A169A398-1159-8947-AFAC-B8228C4FCDA4}"/>
                </a:ext>
              </a:extLst>
            </p:cNvPr>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p2">
              <a:extLst>
                <a:ext uri="{FF2B5EF4-FFF2-40B4-BE49-F238E27FC236}">
                  <a16:creationId xmlns:a16="http://schemas.microsoft.com/office/drawing/2014/main" id="{5A9081C1-F496-964A-889E-4ECA775C22A9}"/>
                </a:ext>
              </a:extLst>
            </p:cNvPr>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p2">
              <a:extLst>
                <a:ext uri="{FF2B5EF4-FFF2-40B4-BE49-F238E27FC236}">
                  <a16:creationId xmlns:a16="http://schemas.microsoft.com/office/drawing/2014/main" id="{82CCD35C-8707-5D4C-B274-D5DC83234A82}"/>
                </a:ext>
              </a:extLst>
            </p:cNvPr>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p2">
              <a:extLst>
                <a:ext uri="{FF2B5EF4-FFF2-40B4-BE49-F238E27FC236}">
                  <a16:creationId xmlns:a16="http://schemas.microsoft.com/office/drawing/2014/main" id="{B76932D9-AE5A-034D-A88F-0EC6950D64E4}"/>
                </a:ext>
              </a:extLst>
            </p:cNvPr>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1;p2">
              <a:extLst>
                <a:ext uri="{FF2B5EF4-FFF2-40B4-BE49-F238E27FC236}">
                  <a16:creationId xmlns:a16="http://schemas.microsoft.com/office/drawing/2014/main" id="{84C77232-2A18-6F4D-A17E-D8D9477958F8}"/>
                </a:ext>
              </a:extLst>
            </p:cNvPr>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2;p2">
              <a:extLst>
                <a:ext uri="{FF2B5EF4-FFF2-40B4-BE49-F238E27FC236}">
                  <a16:creationId xmlns:a16="http://schemas.microsoft.com/office/drawing/2014/main" id="{9AFE2E75-BBED-9244-AEA6-EADCAE6BF7C0}"/>
                </a:ext>
              </a:extLst>
            </p:cNvPr>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p2">
              <a:extLst>
                <a:ext uri="{FF2B5EF4-FFF2-40B4-BE49-F238E27FC236}">
                  <a16:creationId xmlns:a16="http://schemas.microsoft.com/office/drawing/2014/main" id="{E04DA100-1FAA-7743-A0D3-58D56827AFFC}"/>
                </a:ext>
              </a:extLst>
            </p:cNvPr>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p2">
              <a:extLst>
                <a:ext uri="{FF2B5EF4-FFF2-40B4-BE49-F238E27FC236}">
                  <a16:creationId xmlns:a16="http://schemas.microsoft.com/office/drawing/2014/main" id="{6561BF3E-820B-6448-ADA1-1C2DA46A455B}"/>
                </a:ext>
              </a:extLst>
            </p:cNvPr>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5;p2">
              <a:extLst>
                <a:ext uri="{FF2B5EF4-FFF2-40B4-BE49-F238E27FC236}">
                  <a16:creationId xmlns:a16="http://schemas.microsoft.com/office/drawing/2014/main" id="{551264AA-727F-4F48-8AFD-635FC8B32CD5}"/>
                </a:ext>
              </a:extLst>
            </p:cNvPr>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p2">
              <a:extLst>
                <a:ext uri="{FF2B5EF4-FFF2-40B4-BE49-F238E27FC236}">
                  <a16:creationId xmlns:a16="http://schemas.microsoft.com/office/drawing/2014/main" id="{21FCD537-6E7C-024D-A43E-E2AEF2203863}"/>
                </a:ext>
              </a:extLst>
            </p:cNvPr>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7;p2">
              <a:extLst>
                <a:ext uri="{FF2B5EF4-FFF2-40B4-BE49-F238E27FC236}">
                  <a16:creationId xmlns:a16="http://schemas.microsoft.com/office/drawing/2014/main" id="{194F44E1-891C-2C4A-9CA4-534BE854831C}"/>
                </a:ext>
              </a:extLst>
            </p:cNvPr>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p2">
              <a:extLst>
                <a:ext uri="{FF2B5EF4-FFF2-40B4-BE49-F238E27FC236}">
                  <a16:creationId xmlns:a16="http://schemas.microsoft.com/office/drawing/2014/main" id="{FB65E650-39D4-894F-9FFB-C0B65F9339C3}"/>
                </a:ext>
              </a:extLst>
            </p:cNvPr>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9;p2">
              <a:extLst>
                <a:ext uri="{FF2B5EF4-FFF2-40B4-BE49-F238E27FC236}">
                  <a16:creationId xmlns:a16="http://schemas.microsoft.com/office/drawing/2014/main" id="{72D903ED-5015-8D4B-A3C1-54D6482F7D5E}"/>
                </a:ext>
              </a:extLst>
            </p:cNvPr>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p2">
              <a:extLst>
                <a:ext uri="{FF2B5EF4-FFF2-40B4-BE49-F238E27FC236}">
                  <a16:creationId xmlns:a16="http://schemas.microsoft.com/office/drawing/2014/main" id="{1341AFCB-320E-7E4C-9E83-6754B3BF04AE}"/>
                </a:ext>
              </a:extLst>
            </p:cNvPr>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1;p2">
              <a:extLst>
                <a:ext uri="{FF2B5EF4-FFF2-40B4-BE49-F238E27FC236}">
                  <a16:creationId xmlns:a16="http://schemas.microsoft.com/office/drawing/2014/main" id="{DCF84ADC-6450-C34E-BF3C-CA73C86AC071}"/>
                </a:ext>
              </a:extLst>
            </p:cNvPr>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2;p2">
              <a:extLst>
                <a:ext uri="{FF2B5EF4-FFF2-40B4-BE49-F238E27FC236}">
                  <a16:creationId xmlns:a16="http://schemas.microsoft.com/office/drawing/2014/main" id="{2F85C5B3-22E8-A643-9F02-54924365A541}"/>
                </a:ext>
              </a:extLst>
            </p:cNvPr>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3;p2">
              <a:extLst>
                <a:ext uri="{FF2B5EF4-FFF2-40B4-BE49-F238E27FC236}">
                  <a16:creationId xmlns:a16="http://schemas.microsoft.com/office/drawing/2014/main" id="{BF291438-882A-D34B-B720-2F29FF592A2C}"/>
                </a:ext>
              </a:extLst>
            </p:cNvPr>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4;p2">
              <a:extLst>
                <a:ext uri="{FF2B5EF4-FFF2-40B4-BE49-F238E27FC236}">
                  <a16:creationId xmlns:a16="http://schemas.microsoft.com/office/drawing/2014/main" id="{BCCC18A9-F6AC-1D4B-9732-20FCDFAD8004}"/>
                </a:ext>
              </a:extLst>
            </p:cNvPr>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5;p2">
              <a:extLst>
                <a:ext uri="{FF2B5EF4-FFF2-40B4-BE49-F238E27FC236}">
                  <a16:creationId xmlns:a16="http://schemas.microsoft.com/office/drawing/2014/main" id="{5B7C88A7-FBBC-E640-AF1E-EDAD4358B479}"/>
                </a:ext>
              </a:extLst>
            </p:cNvPr>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6;p2">
              <a:extLst>
                <a:ext uri="{FF2B5EF4-FFF2-40B4-BE49-F238E27FC236}">
                  <a16:creationId xmlns:a16="http://schemas.microsoft.com/office/drawing/2014/main" id="{31F1D232-E4AC-0A49-B9BC-B477DB0E4E53}"/>
                </a:ext>
              </a:extLst>
            </p:cNvPr>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p2">
              <a:extLst>
                <a:ext uri="{FF2B5EF4-FFF2-40B4-BE49-F238E27FC236}">
                  <a16:creationId xmlns:a16="http://schemas.microsoft.com/office/drawing/2014/main" id="{A32CF6FF-E8BE-B84E-916D-4B109B8FD4DB}"/>
                </a:ext>
              </a:extLst>
            </p:cNvPr>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8;p2">
              <a:extLst>
                <a:ext uri="{FF2B5EF4-FFF2-40B4-BE49-F238E27FC236}">
                  <a16:creationId xmlns:a16="http://schemas.microsoft.com/office/drawing/2014/main" id="{B7306FD0-2DAA-0C40-A5E7-AF097A94C7E9}"/>
                </a:ext>
              </a:extLst>
            </p:cNvPr>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9;p2">
              <a:extLst>
                <a:ext uri="{FF2B5EF4-FFF2-40B4-BE49-F238E27FC236}">
                  <a16:creationId xmlns:a16="http://schemas.microsoft.com/office/drawing/2014/main" id="{2B581CB7-96DA-E64B-BE4F-181A7A11D72C}"/>
                </a:ext>
              </a:extLst>
            </p:cNvPr>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0;p2">
              <a:extLst>
                <a:ext uri="{FF2B5EF4-FFF2-40B4-BE49-F238E27FC236}">
                  <a16:creationId xmlns:a16="http://schemas.microsoft.com/office/drawing/2014/main" id="{807A07FD-6159-3D4A-9C55-FDAB1D7E28C0}"/>
                </a:ext>
              </a:extLst>
            </p:cNvPr>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1;p2">
              <a:extLst>
                <a:ext uri="{FF2B5EF4-FFF2-40B4-BE49-F238E27FC236}">
                  <a16:creationId xmlns:a16="http://schemas.microsoft.com/office/drawing/2014/main" id="{BFDF5BEB-0A22-1347-B4D3-11DF2006C537}"/>
                </a:ext>
              </a:extLst>
            </p:cNvPr>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2;p2">
              <a:extLst>
                <a:ext uri="{FF2B5EF4-FFF2-40B4-BE49-F238E27FC236}">
                  <a16:creationId xmlns:a16="http://schemas.microsoft.com/office/drawing/2014/main" id="{19EC21B7-C48F-654B-AE1C-D52B0E53AB7C}"/>
                </a:ext>
              </a:extLst>
            </p:cNvPr>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3;p2">
              <a:extLst>
                <a:ext uri="{FF2B5EF4-FFF2-40B4-BE49-F238E27FC236}">
                  <a16:creationId xmlns:a16="http://schemas.microsoft.com/office/drawing/2014/main" id="{0ABB697E-94F4-C44B-B2CA-60F226CF54E1}"/>
                </a:ext>
              </a:extLst>
            </p:cNvPr>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4;p2">
              <a:extLst>
                <a:ext uri="{FF2B5EF4-FFF2-40B4-BE49-F238E27FC236}">
                  <a16:creationId xmlns:a16="http://schemas.microsoft.com/office/drawing/2014/main" id="{EA427D76-6559-A94B-A57E-063BF4326178}"/>
                </a:ext>
              </a:extLst>
            </p:cNvPr>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p2">
              <a:extLst>
                <a:ext uri="{FF2B5EF4-FFF2-40B4-BE49-F238E27FC236}">
                  <a16:creationId xmlns:a16="http://schemas.microsoft.com/office/drawing/2014/main" id="{7488A321-7CB1-F04B-B435-2382D6FE558B}"/>
                </a:ext>
              </a:extLst>
            </p:cNvPr>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6;p2">
              <a:extLst>
                <a:ext uri="{FF2B5EF4-FFF2-40B4-BE49-F238E27FC236}">
                  <a16:creationId xmlns:a16="http://schemas.microsoft.com/office/drawing/2014/main" id="{A585E776-6A2E-4645-A56A-3D4EEAD084D6}"/>
                </a:ext>
              </a:extLst>
            </p:cNvPr>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7;p2">
              <a:extLst>
                <a:ext uri="{FF2B5EF4-FFF2-40B4-BE49-F238E27FC236}">
                  <a16:creationId xmlns:a16="http://schemas.microsoft.com/office/drawing/2014/main" id="{761A2A4B-3A5F-8042-A91C-7541DE5E6BA0}"/>
                </a:ext>
              </a:extLst>
            </p:cNvPr>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8;p2">
              <a:extLst>
                <a:ext uri="{FF2B5EF4-FFF2-40B4-BE49-F238E27FC236}">
                  <a16:creationId xmlns:a16="http://schemas.microsoft.com/office/drawing/2014/main" id="{29EFD052-5E27-7A49-B390-BBC8B7FD0DD6}"/>
                </a:ext>
              </a:extLst>
            </p:cNvPr>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9;p2">
              <a:extLst>
                <a:ext uri="{FF2B5EF4-FFF2-40B4-BE49-F238E27FC236}">
                  <a16:creationId xmlns:a16="http://schemas.microsoft.com/office/drawing/2014/main" id="{7B396E4A-4E47-5341-AD1B-B3785F365EF5}"/>
                </a:ext>
              </a:extLst>
            </p:cNvPr>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0;p2">
              <a:extLst>
                <a:ext uri="{FF2B5EF4-FFF2-40B4-BE49-F238E27FC236}">
                  <a16:creationId xmlns:a16="http://schemas.microsoft.com/office/drawing/2014/main" id="{ED465382-B3F4-DE4C-92F0-02CAF102A71E}"/>
                </a:ext>
              </a:extLst>
            </p:cNvPr>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8;p2">
            <a:extLst>
              <a:ext uri="{FF2B5EF4-FFF2-40B4-BE49-F238E27FC236}">
                <a16:creationId xmlns:a16="http://schemas.microsoft.com/office/drawing/2014/main" id="{67038BED-48B9-4342-AAAB-A133E5E82947}"/>
              </a:ext>
            </a:extLst>
          </p:cNvPr>
          <p:cNvGrpSpPr/>
          <p:nvPr/>
        </p:nvGrpSpPr>
        <p:grpSpPr>
          <a:xfrm rot="2415756">
            <a:off x="-254549" y="3503803"/>
            <a:ext cx="1509444" cy="2339905"/>
            <a:chOff x="3112400" y="1318050"/>
            <a:chExt cx="1509425" cy="2339875"/>
          </a:xfrm>
        </p:grpSpPr>
        <p:sp>
          <p:nvSpPr>
            <p:cNvPr id="203" name="Google Shape;209;p2">
              <a:extLst>
                <a:ext uri="{FF2B5EF4-FFF2-40B4-BE49-F238E27FC236}">
                  <a16:creationId xmlns:a16="http://schemas.microsoft.com/office/drawing/2014/main" id="{968A36EA-982D-1D49-8083-691C5F155389}"/>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10;p2">
              <a:extLst>
                <a:ext uri="{FF2B5EF4-FFF2-40B4-BE49-F238E27FC236}">
                  <a16:creationId xmlns:a16="http://schemas.microsoft.com/office/drawing/2014/main" id="{4D12A567-B99D-CD4E-BE9C-C6287EB6B8CF}"/>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11;p2">
              <a:extLst>
                <a:ext uri="{FF2B5EF4-FFF2-40B4-BE49-F238E27FC236}">
                  <a16:creationId xmlns:a16="http://schemas.microsoft.com/office/drawing/2014/main" id="{D894647E-9165-7D4F-92E1-F43973ED274F}"/>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12;p2">
              <a:extLst>
                <a:ext uri="{FF2B5EF4-FFF2-40B4-BE49-F238E27FC236}">
                  <a16:creationId xmlns:a16="http://schemas.microsoft.com/office/drawing/2014/main" id="{F03BFAD6-D7B9-194D-AA18-8591F19CB068}"/>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13;p2">
              <a:extLst>
                <a:ext uri="{FF2B5EF4-FFF2-40B4-BE49-F238E27FC236}">
                  <a16:creationId xmlns:a16="http://schemas.microsoft.com/office/drawing/2014/main" id="{F690C193-B69B-E546-B15C-2B02FC1081F6}"/>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14;p2">
              <a:extLst>
                <a:ext uri="{FF2B5EF4-FFF2-40B4-BE49-F238E27FC236}">
                  <a16:creationId xmlns:a16="http://schemas.microsoft.com/office/drawing/2014/main" id="{0583E6EC-545B-7748-91E8-A252DFCBA9D6}"/>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15;p2">
              <a:extLst>
                <a:ext uri="{FF2B5EF4-FFF2-40B4-BE49-F238E27FC236}">
                  <a16:creationId xmlns:a16="http://schemas.microsoft.com/office/drawing/2014/main" id="{68581E66-3706-D24D-A87A-0618C7F46260}"/>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6;p2">
              <a:extLst>
                <a:ext uri="{FF2B5EF4-FFF2-40B4-BE49-F238E27FC236}">
                  <a16:creationId xmlns:a16="http://schemas.microsoft.com/office/drawing/2014/main" id="{3B38AEA6-E771-7342-8D3F-BDF9F5274646}"/>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7;p2">
              <a:extLst>
                <a:ext uri="{FF2B5EF4-FFF2-40B4-BE49-F238E27FC236}">
                  <a16:creationId xmlns:a16="http://schemas.microsoft.com/office/drawing/2014/main" id="{7F427F80-53FA-1043-9BD1-A4B3A21D674E}"/>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8;p2">
              <a:extLst>
                <a:ext uri="{FF2B5EF4-FFF2-40B4-BE49-F238E27FC236}">
                  <a16:creationId xmlns:a16="http://schemas.microsoft.com/office/drawing/2014/main" id="{0440D796-BB5C-B84E-B38F-D523B8B2B5F7}"/>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9;p2">
              <a:extLst>
                <a:ext uri="{FF2B5EF4-FFF2-40B4-BE49-F238E27FC236}">
                  <a16:creationId xmlns:a16="http://schemas.microsoft.com/office/drawing/2014/main" id="{A6A0105B-C5B0-F845-B881-51ED34CA2847}"/>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0;p2">
              <a:extLst>
                <a:ext uri="{FF2B5EF4-FFF2-40B4-BE49-F238E27FC236}">
                  <a16:creationId xmlns:a16="http://schemas.microsoft.com/office/drawing/2014/main" id="{8E312101-44A9-194A-AA64-234A59328A4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p2">
              <a:extLst>
                <a:ext uri="{FF2B5EF4-FFF2-40B4-BE49-F238E27FC236}">
                  <a16:creationId xmlns:a16="http://schemas.microsoft.com/office/drawing/2014/main" id="{FE451443-DB97-524A-9068-719EF3F401BA}"/>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2;p2">
              <a:extLst>
                <a:ext uri="{FF2B5EF4-FFF2-40B4-BE49-F238E27FC236}">
                  <a16:creationId xmlns:a16="http://schemas.microsoft.com/office/drawing/2014/main" id="{71CD2DB1-7D4A-064D-BBC0-D3C37066B766}"/>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23;p2">
            <a:extLst>
              <a:ext uri="{FF2B5EF4-FFF2-40B4-BE49-F238E27FC236}">
                <a16:creationId xmlns:a16="http://schemas.microsoft.com/office/drawing/2014/main" id="{2693C85F-F994-224A-992C-D6D58A83E18A}"/>
              </a:ext>
            </a:extLst>
          </p:cNvPr>
          <p:cNvGrpSpPr/>
          <p:nvPr/>
        </p:nvGrpSpPr>
        <p:grpSpPr>
          <a:xfrm rot="5992493">
            <a:off x="-515403" y="-711181"/>
            <a:ext cx="1931430" cy="2228310"/>
            <a:chOff x="4187325" y="3050125"/>
            <a:chExt cx="1931400" cy="2228275"/>
          </a:xfrm>
        </p:grpSpPr>
        <p:sp>
          <p:nvSpPr>
            <p:cNvPr id="218" name="Google Shape;224;p2">
              <a:extLst>
                <a:ext uri="{FF2B5EF4-FFF2-40B4-BE49-F238E27FC236}">
                  <a16:creationId xmlns:a16="http://schemas.microsoft.com/office/drawing/2014/main" id="{A353CF64-A342-2D46-8EE1-0D31271FC2D2}"/>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5;p2">
              <a:extLst>
                <a:ext uri="{FF2B5EF4-FFF2-40B4-BE49-F238E27FC236}">
                  <a16:creationId xmlns:a16="http://schemas.microsoft.com/office/drawing/2014/main" id="{2F0573BB-DB12-694B-AF29-75264EE5009D}"/>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6;p2">
              <a:extLst>
                <a:ext uri="{FF2B5EF4-FFF2-40B4-BE49-F238E27FC236}">
                  <a16:creationId xmlns:a16="http://schemas.microsoft.com/office/drawing/2014/main" id="{DF25D6DC-CD7C-7449-88FB-8114549FF4B0}"/>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7;p2">
              <a:extLst>
                <a:ext uri="{FF2B5EF4-FFF2-40B4-BE49-F238E27FC236}">
                  <a16:creationId xmlns:a16="http://schemas.microsoft.com/office/drawing/2014/main" id="{13138C0E-CFBD-EB4E-9BA3-4D1938D25DD2}"/>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8;p2">
              <a:extLst>
                <a:ext uri="{FF2B5EF4-FFF2-40B4-BE49-F238E27FC236}">
                  <a16:creationId xmlns:a16="http://schemas.microsoft.com/office/drawing/2014/main" id="{30CDAE35-AC5C-BF45-AFE7-F7E365E5EC1D}"/>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9;p2">
              <a:extLst>
                <a:ext uri="{FF2B5EF4-FFF2-40B4-BE49-F238E27FC236}">
                  <a16:creationId xmlns:a16="http://schemas.microsoft.com/office/drawing/2014/main" id="{D048D79D-08CC-4C4B-9983-FFB7831C6A04}"/>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0;p2">
              <a:extLst>
                <a:ext uri="{FF2B5EF4-FFF2-40B4-BE49-F238E27FC236}">
                  <a16:creationId xmlns:a16="http://schemas.microsoft.com/office/drawing/2014/main" id="{929A2CC4-0EA2-664B-A514-1BAB3388C49B}"/>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1;p2">
              <a:extLst>
                <a:ext uri="{FF2B5EF4-FFF2-40B4-BE49-F238E27FC236}">
                  <a16:creationId xmlns:a16="http://schemas.microsoft.com/office/drawing/2014/main" id="{D9C4F774-D971-0A4B-BF48-2982B4D37B0C}"/>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2;p2">
              <a:extLst>
                <a:ext uri="{FF2B5EF4-FFF2-40B4-BE49-F238E27FC236}">
                  <a16:creationId xmlns:a16="http://schemas.microsoft.com/office/drawing/2014/main" id="{BE9A9AB9-590D-C54A-AA28-C6572ED75979}"/>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3;p2">
              <a:extLst>
                <a:ext uri="{FF2B5EF4-FFF2-40B4-BE49-F238E27FC236}">
                  <a16:creationId xmlns:a16="http://schemas.microsoft.com/office/drawing/2014/main" id="{7683DEE1-0775-CE41-9A56-FA6C2FF0E3F3}"/>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4;p2">
              <a:extLst>
                <a:ext uri="{FF2B5EF4-FFF2-40B4-BE49-F238E27FC236}">
                  <a16:creationId xmlns:a16="http://schemas.microsoft.com/office/drawing/2014/main" id="{AAD814DF-472E-C14E-882E-6B52ABF1B0C3}"/>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35;p2">
              <a:extLst>
                <a:ext uri="{FF2B5EF4-FFF2-40B4-BE49-F238E27FC236}">
                  <a16:creationId xmlns:a16="http://schemas.microsoft.com/office/drawing/2014/main" id="{F905E2D0-B506-3A4D-9647-8568ED5AB94E}"/>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6;p2">
              <a:extLst>
                <a:ext uri="{FF2B5EF4-FFF2-40B4-BE49-F238E27FC236}">
                  <a16:creationId xmlns:a16="http://schemas.microsoft.com/office/drawing/2014/main" id="{5A7C6390-80C3-0E45-B502-540FA6C7A868}"/>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7;p2">
              <a:extLst>
                <a:ext uri="{FF2B5EF4-FFF2-40B4-BE49-F238E27FC236}">
                  <a16:creationId xmlns:a16="http://schemas.microsoft.com/office/drawing/2014/main" id="{38937361-2110-7A43-9960-79BEBBA0D553}"/>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8;p2">
              <a:extLst>
                <a:ext uri="{FF2B5EF4-FFF2-40B4-BE49-F238E27FC236}">
                  <a16:creationId xmlns:a16="http://schemas.microsoft.com/office/drawing/2014/main" id="{2B6AC241-AE27-F04C-9516-E6D6F1D86399}"/>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9;p2">
              <a:extLst>
                <a:ext uri="{FF2B5EF4-FFF2-40B4-BE49-F238E27FC236}">
                  <a16:creationId xmlns:a16="http://schemas.microsoft.com/office/drawing/2014/main" id="{D6E7F1A8-990D-C741-A456-501AF7E40FBD}"/>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40;p2">
              <a:extLst>
                <a:ext uri="{FF2B5EF4-FFF2-40B4-BE49-F238E27FC236}">
                  <a16:creationId xmlns:a16="http://schemas.microsoft.com/office/drawing/2014/main" id="{1A2BD91C-DCF9-3340-A6DE-0F4701465077}"/>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41;p2">
              <a:extLst>
                <a:ext uri="{FF2B5EF4-FFF2-40B4-BE49-F238E27FC236}">
                  <a16:creationId xmlns:a16="http://schemas.microsoft.com/office/drawing/2014/main" id="{2B5F0BF6-2C9C-624F-A104-52CC34C49DB6}"/>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42;p2">
              <a:extLst>
                <a:ext uri="{FF2B5EF4-FFF2-40B4-BE49-F238E27FC236}">
                  <a16:creationId xmlns:a16="http://schemas.microsoft.com/office/drawing/2014/main" id="{40814786-2020-1440-AB79-3D67C92B428C}"/>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43;p2">
              <a:extLst>
                <a:ext uri="{FF2B5EF4-FFF2-40B4-BE49-F238E27FC236}">
                  <a16:creationId xmlns:a16="http://schemas.microsoft.com/office/drawing/2014/main" id="{FFA77642-6854-1046-81A5-A99752BA8FEE}"/>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44;p2">
              <a:extLst>
                <a:ext uri="{FF2B5EF4-FFF2-40B4-BE49-F238E27FC236}">
                  <a16:creationId xmlns:a16="http://schemas.microsoft.com/office/drawing/2014/main" id="{9A110519-9C76-C849-8609-2F266DFBED32}"/>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45;p2">
              <a:extLst>
                <a:ext uri="{FF2B5EF4-FFF2-40B4-BE49-F238E27FC236}">
                  <a16:creationId xmlns:a16="http://schemas.microsoft.com/office/drawing/2014/main" id="{B536C565-EE32-1E45-88BE-7AB3D37488B5}"/>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6;p2">
              <a:extLst>
                <a:ext uri="{FF2B5EF4-FFF2-40B4-BE49-F238E27FC236}">
                  <a16:creationId xmlns:a16="http://schemas.microsoft.com/office/drawing/2014/main" id="{0CDCEF8F-4727-E944-BF97-59636ACECB71}"/>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7;p2">
              <a:extLst>
                <a:ext uri="{FF2B5EF4-FFF2-40B4-BE49-F238E27FC236}">
                  <a16:creationId xmlns:a16="http://schemas.microsoft.com/office/drawing/2014/main" id="{CF5DBC0F-3A09-9B40-AA0D-1AC8256AD262}"/>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8;p2">
              <a:extLst>
                <a:ext uri="{FF2B5EF4-FFF2-40B4-BE49-F238E27FC236}">
                  <a16:creationId xmlns:a16="http://schemas.microsoft.com/office/drawing/2014/main" id="{BD64E814-42BE-0943-8135-4333A55FD1AF}"/>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9;p2">
            <a:extLst>
              <a:ext uri="{FF2B5EF4-FFF2-40B4-BE49-F238E27FC236}">
                <a16:creationId xmlns:a16="http://schemas.microsoft.com/office/drawing/2014/main" id="{F0FABB11-ADD3-8C48-825D-B697B407FCE7}"/>
              </a:ext>
            </a:extLst>
          </p:cNvPr>
          <p:cNvGrpSpPr/>
          <p:nvPr/>
        </p:nvGrpSpPr>
        <p:grpSpPr>
          <a:xfrm rot="-1235053">
            <a:off x="7925697" y="1116429"/>
            <a:ext cx="1722180" cy="2647048"/>
            <a:chOff x="1292750" y="2594800"/>
            <a:chExt cx="1722100" cy="2646925"/>
          </a:xfrm>
        </p:grpSpPr>
        <p:sp>
          <p:nvSpPr>
            <p:cNvPr id="244" name="Google Shape;250;p2">
              <a:extLst>
                <a:ext uri="{FF2B5EF4-FFF2-40B4-BE49-F238E27FC236}">
                  <a16:creationId xmlns:a16="http://schemas.microsoft.com/office/drawing/2014/main" id="{DA343FE9-3A20-B543-AD64-16A9DF03079B}"/>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1;p2">
              <a:extLst>
                <a:ext uri="{FF2B5EF4-FFF2-40B4-BE49-F238E27FC236}">
                  <a16:creationId xmlns:a16="http://schemas.microsoft.com/office/drawing/2014/main" id="{11101654-4ADF-1945-9FC7-70CCAE313134}"/>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2;p2">
              <a:extLst>
                <a:ext uri="{FF2B5EF4-FFF2-40B4-BE49-F238E27FC236}">
                  <a16:creationId xmlns:a16="http://schemas.microsoft.com/office/drawing/2014/main" id="{2BC7FADD-2617-D24C-BEC4-F53A788A33C5}"/>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3;p2">
              <a:extLst>
                <a:ext uri="{FF2B5EF4-FFF2-40B4-BE49-F238E27FC236}">
                  <a16:creationId xmlns:a16="http://schemas.microsoft.com/office/drawing/2014/main" id="{975BB747-07E8-2D4F-B7A8-DB26EBE14598}"/>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4;p2">
              <a:extLst>
                <a:ext uri="{FF2B5EF4-FFF2-40B4-BE49-F238E27FC236}">
                  <a16:creationId xmlns:a16="http://schemas.microsoft.com/office/drawing/2014/main" id="{4DD12ADE-79FE-BD47-A24C-7FE1153C682E}"/>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5;p2">
              <a:extLst>
                <a:ext uri="{FF2B5EF4-FFF2-40B4-BE49-F238E27FC236}">
                  <a16:creationId xmlns:a16="http://schemas.microsoft.com/office/drawing/2014/main" id="{CEA89D8C-8EDB-EC47-8530-75BCE08C331A}"/>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6;p2">
              <a:extLst>
                <a:ext uri="{FF2B5EF4-FFF2-40B4-BE49-F238E27FC236}">
                  <a16:creationId xmlns:a16="http://schemas.microsoft.com/office/drawing/2014/main" id="{2C3C5BC9-C1F4-7B4C-B577-845C0CCD21BD}"/>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7;p2">
              <a:extLst>
                <a:ext uri="{FF2B5EF4-FFF2-40B4-BE49-F238E27FC236}">
                  <a16:creationId xmlns:a16="http://schemas.microsoft.com/office/drawing/2014/main" id="{2AC8CB8F-3058-8944-A15D-E0851C63FBE1}"/>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8;p2">
              <a:extLst>
                <a:ext uri="{FF2B5EF4-FFF2-40B4-BE49-F238E27FC236}">
                  <a16:creationId xmlns:a16="http://schemas.microsoft.com/office/drawing/2014/main" id="{5B4E737F-0982-E44B-90F0-0D0CB47B6F6B}"/>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9;p2">
              <a:extLst>
                <a:ext uri="{FF2B5EF4-FFF2-40B4-BE49-F238E27FC236}">
                  <a16:creationId xmlns:a16="http://schemas.microsoft.com/office/drawing/2014/main" id="{55628737-94B2-C442-9408-BEE1FE26CB8C}"/>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60;p2">
              <a:extLst>
                <a:ext uri="{FF2B5EF4-FFF2-40B4-BE49-F238E27FC236}">
                  <a16:creationId xmlns:a16="http://schemas.microsoft.com/office/drawing/2014/main" id="{9750E998-FD5B-5241-9474-8AFF375055BB}"/>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61;p2">
              <a:extLst>
                <a:ext uri="{FF2B5EF4-FFF2-40B4-BE49-F238E27FC236}">
                  <a16:creationId xmlns:a16="http://schemas.microsoft.com/office/drawing/2014/main" id="{14D90E43-A779-CB44-A61E-50404E04E2C4}"/>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62;p2">
              <a:extLst>
                <a:ext uri="{FF2B5EF4-FFF2-40B4-BE49-F238E27FC236}">
                  <a16:creationId xmlns:a16="http://schemas.microsoft.com/office/drawing/2014/main" id="{B569305E-5CC9-234F-AE46-D4BA6205FB99}"/>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63;p2">
              <a:extLst>
                <a:ext uri="{FF2B5EF4-FFF2-40B4-BE49-F238E27FC236}">
                  <a16:creationId xmlns:a16="http://schemas.microsoft.com/office/drawing/2014/main" id="{F02344E8-24A8-3B46-A2B7-5C88646C1EFF}"/>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64;p2">
              <a:extLst>
                <a:ext uri="{FF2B5EF4-FFF2-40B4-BE49-F238E27FC236}">
                  <a16:creationId xmlns:a16="http://schemas.microsoft.com/office/drawing/2014/main" id="{E153D040-8900-FE4B-9C48-24F5DB99E00D}"/>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65;p2">
              <a:extLst>
                <a:ext uri="{FF2B5EF4-FFF2-40B4-BE49-F238E27FC236}">
                  <a16:creationId xmlns:a16="http://schemas.microsoft.com/office/drawing/2014/main" id="{C21AD6D2-0955-7F43-9DE6-2919CD04F6E1}"/>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6;p2">
              <a:extLst>
                <a:ext uri="{FF2B5EF4-FFF2-40B4-BE49-F238E27FC236}">
                  <a16:creationId xmlns:a16="http://schemas.microsoft.com/office/drawing/2014/main" id="{2CCF9F99-9DD9-BD4D-8DAE-417BB6686FA0}"/>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7;p2">
              <a:extLst>
                <a:ext uri="{FF2B5EF4-FFF2-40B4-BE49-F238E27FC236}">
                  <a16:creationId xmlns:a16="http://schemas.microsoft.com/office/drawing/2014/main" id="{AE0F0290-BD03-9848-9F35-F0969E48324C}"/>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8;p2">
              <a:extLst>
                <a:ext uri="{FF2B5EF4-FFF2-40B4-BE49-F238E27FC236}">
                  <a16:creationId xmlns:a16="http://schemas.microsoft.com/office/drawing/2014/main" id="{AF92456F-ED80-A643-ABBC-571C2A217C02}"/>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9;p2">
              <a:extLst>
                <a:ext uri="{FF2B5EF4-FFF2-40B4-BE49-F238E27FC236}">
                  <a16:creationId xmlns:a16="http://schemas.microsoft.com/office/drawing/2014/main" id="{4EC508FB-2073-E74E-B9C4-BA49D4989B88}"/>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70;p2">
              <a:extLst>
                <a:ext uri="{FF2B5EF4-FFF2-40B4-BE49-F238E27FC236}">
                  <a16:creationId xmlns:a16="http://schemas.microsoft.com/office/drawing/2014/main" id="{3B97402E-03BE-BE4E-8979-0308AE0FF118}"/>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71;p2">
              <a:extLst>
                <a:ext uri="{FF2B5EF4-FFF2-40B4-BE49-F238E27FC236}">
                  <a16:creationId xmlns:a16="http://schemas.microsoft.com/office/drawing/2014/main" id="{46399553-5225-CB42-BCE1-9FF76AFD9765}"/>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72;p2">
              <a:extLst>
                <a:ext uri="{FF2B5EF4-FFF2-40B4-BE49-F238E27FC236}">
                  <a16:creationId xmlns:a16="http://schemas.microsoft.com/office/drawing/2014/main" id="{7832111A-6473-784C-A998-4F72F9E23220}"/>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73;p2">
              <a:extLst>
                <a:ext uri="{FF2B5EF4-FFF2-40B4-BE49-F238E27FC236}">
                  <a16:creationId xmlns:a16="http://schemas.microsoft.com/office/drawing/2014/main" id="{30DC95CD-5074-C746-BB35-1B0CCF12CC60}"/>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74;p2">
              <a:extLst>
                <a:ext uri="{FF2B5EF4-FFF2-40B4-BE49-F238E27FC236}">
                  <a16:creationId xmlns:a16="http://schemas.microsoft.com/office/drawing/2014/main" id="{F556DFFE-8E9A-1F41-B929-5566337E9EFA}"/>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75;p2">
              <a:extLst>
                <a:ext uri="{FF2B5EF4-FFF2-40B4-BE49-F238E27FC236}">
                  <a16:creationId xmlns:a16="http://schemas.microsoft.com/office/drawing/2014/main" id="{3A20FA24-2266-9647-A35A-8F14E3531496}"/>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6;p2">
              <a:extLst>
                <a:ext uri="{FF2B5EF4-FFF2-40B4-BE49-F238E27FC236}">
                  <a16:creationId xmlns:a16="http://schemas.microsoft.com/office/drawing/2014/main" id="{58712A19-8700-FE46-855B-738BF93D1C57}"/>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7;p2">
              <a:extLst>
                <a:ext uri="{FF2B5EF4-FFF2-40B4-BE49-F238E27FC236}">
                  <a16:creationId xmlns:a16="http://schemas.microsoft.com/office/drawing/2014/main" id="{3A98A4D8-E3F1-FE44-8F7A-AD38D3D10535}"/>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8;p2">
              <a:extLst>
                <a:ext uri="{FF2B5EF4-FFF2-40B4-BE49-F238E27FC236}">
                  <a16:creationId xmlns:a16="http://schemas.microsoft.com/office/drawing/2014/main" id="{492E9605-0313-EC48-9034-959CE3780BD2}"/>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9;p2">
              <a:extLst>
                <a:ext uri="{FF2B5EF4-FFF2-40B4-BE49-F238E27FC236}">
                  <a16:creationId xmlns:a16="http://schemas.microsoft.com/office/drawing/2014/main" id="{519E077B-69AB-F84A-B63F-42E4CDED7ECA}"/>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80;p2">
              <a:extLst>
                <a:ext uri="{FF2B5EF4-FFF2-40B4-BE49-F238E27FC236}">
                  <a16:creationId xmlns:a16="http://schemas.microsoft.com/office/drawing/2014/main" id="{205E2BE5-B7D3-C64B-8831-5E832D503FE2}"/>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81;p2">
              <a:extLst>
                <a:ext uri="{FF2B5EF4-FFF2-40B4-BE49-F238E27FC236}">
                  <a16:creationId xmlns:a16="http://schemas.microsoft.com/office/drawing/2014/main" id="{F5D364C9-339E-F64B-AD34-D7263236222E}"/>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82;p2">
              <a:extLst>
                <a:ext uri="{FF2B5EF4-FFF2-40B4-BE49-F238E27FC236}">
                  <a16:creationId xmlns:a16="http://schemas.microsoft.com/office/drawing/2014/main" id="{ED6DC6A6-B785-2A44-A90A-B2E5C0C8F296}"/>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83;p2">
              <a:extLst>
                <a:ext uri="{FF2B5EF4-FFF2-40B4-BE49-F238E27FC236}">
                  <a16:creationId xmlns:a16="http://schemas.microsoft.com/office/drawing/2014/main" id="{DE24DB3C-C524-464A-BE8B-729B8FE3D913}"/>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84;p2">
              <a:extLst>
                <a:ext uri="{FF2B5EF4-FFF2-40B4-BE49-F238E27FC236}">
                  <a16:creationId xmlns:a16="http://schemas.microsoft.com/office/drawing/2014/main" id="{32DD3B48-F97F-5743-A543-3C4977D4A532}"/>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85;p2">
              <a:extLst>
                <a:ext uri="{FF2B5EF4-FFF2-40B4-BE49-F238E27FC236}">
                  <a16:creationId xmlns:a16="http://schemas.microsoft.com/office/drawing/2014/main" id="{C7DF1638-C083-4D4B-A008-E48E0BB13A29}"/>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6;p2">
              <a:extLst>
                <a:ext uri="{FF2B5EF4-FFF2-40B4-BE49-F238E27FC236}">
                  <a16:creationId xmlns:a16="http://schemas.microsoft.com/office/drawing/2014/main" id="{5F8EC5C6-8F0A-0241-B33D-3A6607BD5A42}"/>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7;p2">
              <a:extLst>
                <a:ext uri="{FF2B5EF4-FFF2-40B4-BE49-F238E27FC236}">
                  <a16:creationId xmlns:a16="http://schemas.microsoft.com/office/drawing/2014/main" id="{2644F741-7BBD-2849-9492-AE70381DD470}"/>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8;p2">
              <a:extLst>
                <a:ext uri="{FF2B5EF4-FFF2-40B4-BE49-F238E27FC236}">
                  <a16:creationId xmlns:a16="http://schemas.microsoft.com/office/drawing/2014/main" id="{82EDBB28-55D1-104C-BA6C-122EE11784C3}"/>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9;p2">
              <a:extLst>
                <a:ext uri="{FF2B5EF4-FFF2-40B4-BE49-F238E27FC236}">
                  <a16:creationId xmlns:a16="http://schemas.microsoft.com/office/drawing/2014/main" id="{D6BD8151-3031-3A46-9D9B-B0239B17F109}"/>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90;p2">
              <a:extLst>
                <a:ext uri="{FF2B5EF4-FFF2-40B4-BE49-F238E27FC236}">
                  <a16:creationId xmlns:a16="http://schemas.microsoft.com/office/drawing/2014/main" id="{808B676C-0786-6B4A-A13B-401A9C45B1E4}"/>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91;p2">
              <a:extLst>
                <a:ext uri="{FF2B5EF4-FFF2-40B4-BE49-F238E27FC236}">
                  <a16:creationId xmlns:a16="http://schemas.microsoft.com/office/drawing/2014/main" id="{26E77537-12D4-2843-9A03-C62C398BD595}"/>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92;p2">
              <a:extLst>
                <a:ext uri="{FF2B5EF4-FFF2-40B4-BE49-F238E27FC236}">
                  <a16:creationId xmlns:a16="http://schemas.microsoft.com/office/drawing/2014/main" id="{0E47563F-D4B1-0D46-A366-290F9BCDDD9D}"/>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93;p2">
              <a:extLst>
                <a:ext uri="{FF2B5EF4-FFF2-40B4-BE49-F238E27FC236}">
                  <a16:creationId xmlns:a16="http://schemas.microsoft.com/office/drawing/2014/main" id="{336F4221-EE04-EC4A-8CD7-FC54F0A19EFF}"/>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94;p2">
              <a:extLst>
                <a:ext uri="{FF2B5EF4-FFF2-40B4-BE49-F238E27FC236}">
                  <a16:creationId xmlns:a16="http://schemas.microsoft.com/office/drawing/2014/main" id="{F0487A54-9E4B-9941-8034-EF513AB9BF72}"/>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95;p2">
              <a:extLst>
                <a:ext uri="{FF2B5EF4-FFF2-40B4-BE49-F238E27FC236}">
                  <a16:creationId xmlns:a16="http://schemas.microsoft.com/office/drawing/2014/main" id="{5EC9AF08-5108-AB47-98FC-2D16EF4A0DA1}"/>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6;p2">
              <a:extLst>
                <a:ext uri="{FF2B5EF4-FFF2-40B4-BE49-F238E27FC236}">
                  <a16:creationId xmlns:a16="http://schemas.microsoft.com/office/drawing/2014/main" id="{EC5ADBC0-A4D1-B148-843B-3090E0F96DAF}"/>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7;p2">
              <a:extLst>
                <a:ext uri="{FF2B5EF4-FFF2-40B4-BE49-F238E27FC236}">
                  <a16:creationId xmlns:a16="http://schemas.microsoft.com/office/drawing/2014/main" id="{E80E04E0-7D57-3D48-8EBB-A3C5DDF30893}"/>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8;p2">
              <a:extLst>
                <a:ext uri="{FF2B5EF4-FFF2-40B4-BE49-F238E27FC236}">
                  <a16:creationId xmlns:a16="http://schemas.microsoft.com/office/drawing/2014/main" id="{F6773655-4EFE-404D-A127-41EA36ED3DAE}"/>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9;p2">
              <a:extLst>
                <a:ext uri="{FF2B5EF4-FFF2-40B4-BE49-F238E27FC236}">
                  <a16:creationId xmlns:a16="http://schemas.microsoft.com/office/drawing/2014/main" id="{8B753793-30DB-1E44-8DF6-2C9C9B5F7E5E}"/>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00;p2">
              <a:extLst>
                <a:ext uri="{FF2B5EF4-FFF2-40B4-BE49-F238E27FC236}">
                  <a16:creationId xmlns:a16="http://schemas.microsoft.com/office/drawing/2014/main" id="{B7EEB568-F383-E845-83C4-B015031BCC8A}"/>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01;p2">
              <a:extLst>
                <a:ext uri="{FF2B5EF4-FFF2-40B4-BE49-F238E27FC236}">
                  <a16:creationId xmlns:a16="http://schemas.microsoft.com/office/drawing/2014/main" id="{85DDDA8D-AB55-8649-B95C-8EC8D6720EA7}"/>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02;p2">
              <a:extLst>
                <a:ext uri="{FF2B5EF4-FFF2-40B4-BE49-F238E27FC236}">
                  <a16:creationId xmlns:a16="http://schemas.microsoft.com/office/drawing/2014/main" id="{81C9E092-08FA-214F-B0E9-219FB34D3FDE}"/>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03;p2">
              <a:extLst>
                <a:ext uri="{FF2B5EF4-FFF2-40B4-BE49-F238E27FC236}">
                  <a16:creationId xmlns:a16="http://schemas.microsoft.com/office/drawing/2014/main" id="{046040FA-A950-9848-91A8-02F6549BED09}"/>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04;p2">
              <a:extLst>
                <a:ext uri="{FF2B5EF4-FFF2-40B4-BE49-F238E27FC236}">
                  <a16:creationId xmlns:a16="http://schemas.microsoft.com/office/drawing/2014/main" id="{146001F4-10C3-5E4F-BD79-694629F80E8F}"/>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05;p2">
              <a:extLst>
                <a:ext uri="{FF2B5EF4-FFF2-40B4-BE49-F238E27FC236}">
                  <a16:creationId xmlns:a16="http://schemas.microsoft.com/office/drawing/2014/main" id="{032DDF2A-35E6-6648-8F27-E4C006471AB1}"/>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6;p2">
              <a:extLst>
                <a:ext uri="{FF2B5EF4-FFF2-40B4-BE49-F238E27FC236}">
                  <a16:creationId xmlns:a16="http://schemas.microsoft.com/office/drawing/2014/main" id="{BDC2DAF9-F9E9-514B-B3E4-D9D79AF818B2}"/>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7;p2">
              <a:extLst>
                <a:ext uri="{FF2B5EF4-FFF2-40B4-BE49-F238E27FC236}">
                  <a16:creationId xmlns:a16="http://schemas.microsoft.com/office/drawing/2014/main" id="{54E131CC-69B9-7646-8AD1-DCE28D69B072}"/>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8;p2">
              <a:extLst>
                <a:ext uri="{FF2B5EF4-FFF2-40B4-BE49-F238E27FC236}">
                  <a16:creationId xmlns:a16="http://schemas.microsoft.com/office/drawing/2014/main" id="{7FB50BCC-9F7F-0246-B09C-8C790C0A3E97}"/>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9;p2">
              <a:extLst>
                <a:ext uri="{FF2B5EF4-FFF2-40B4-BE49-F238E27FC236}">
                  <a16:creationId xmlns:a16="http://schemas.microsoft.com/office/drawing/2014/main" id="{5E0594B4-CB6D-8E46-A8C1-5E859E094036}"/>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10;p2">
              <a:extLst>
                <a:ext uri="{FF2B5EF4-FFF2-40B4-BE49-F238E27FC236}">
                  <a16:creationId xmlns:a16="http://schemas.microsoft.com/office/drawing/2014/main" id="{2AB8AACF-FF36-B04B-A12F-BF5A10DA28FD}"/>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11;p2">
              <a:extLst>
                <a:ext uri="{FF2B5EF4-FFF2-40B4-BE49-F238E27FC236}">
                  <a16:creationId xmlns:a16="http://schemas.microsoft.com/office/drawing/2014/main" id="{1BCA7ACF-E23B-6443-8521-90843778791E}"/>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12;p2">
              <a:extLst>
                <a:ext uri="{FF2B5EF4-FFF2-40B4-BE49-F238E27FC236}">
                  <a16:creationId xmlns:a16="http://schemas.microsoft.com/office/drawing/2014/main" id="{F03C978A-2A36-9544-93EB-A88388967246}"/>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13;p2">
              <a:extLst>
                <a:ext uri="{FF2B5EF4-FFF2-40B4-BE49-F238E27FC236}">
                  <a16:creationId xmlns:a16="http://schemas.microsoft.com/office/drawing/2014/main" id="{E41B466B-FEF4-EB42-92CE-FAE622183224}"/>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14;p2">
              <a:extLst>
                <a:ext uri="{FF2B5EF4-FFF2-40B4-BE49-F238E27FC236}">
                  <a16:creationId xmlns:a16="http://schemas.microsoft.com/office/drawing/2014/main" id="{25F95FA9-90EA-314F-A15F-0CEEBAD03E96}"/>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15;p2">
              <a:extLst>
                <a:ext uri="{FF2B5EF4-FFF2-40B4-BE49-F238E27FC236}">
                  <a16:creationId xmlns:a16="http://schemas.microsoft.com/office/drawing/2014/main" id="{495E27F3-B045-AC46-84FB-B229408C9092}"/>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6;p2">
              <a:extLst>
                <a:ext uri="{FF2B5EF4-FFF2-40B4-BE49-F238E27FC236}">
                  <a16:creationId xmlns:a16="http://schemas.microsoft.com/office/drawing/2014/main" id="{34B2ADAE-2824-1F4F-A968-FD8EB564EA0E}"/>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7;p2">
              <a:extLst>
                <a:ext uri="{FF2B5EF4-FFF2-40B4-BE49-F238E27FC236}">
                  <a16:creationId xmlns:a16="http://schemas.microsoft.com/office/drawing/2014/main" id="{CA513116-ECF8-4F46-9493-B4706B69E514}"/>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8;p2">
              <a:extLst>
                <a:ext uri="{FF2B5EF4-FFF2-40B4-BE49-F238E27FC236}">
                  <a16:creationId xmlns:a16="http://schemas.microsoft.com/office/drawing/2014/main" id="{EBAA238E-495D-DD41-AE72-34929EC358E6}"/>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9;p2">
              <a:extLst>
                <a:ext uri="{FF2B5EF4-FFF2-40B4-BE49-F238E27FC236}">
                  <a16:creationId xmlns:a16="http://schemas.microsoft.com/office/drawing/2014/main" id="{2ADE6172-C4E2-E445-A5A0-7E0B72EE258C}"/>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20;p2">
              <a:extLst>
                <a:ext uri="{FF2B5EF4-FFF2-40B4-BE49-F238E27FC236}">
                  <a16:creationId xmlns:a16="http://schemas.microsoft.com/office/drawing/2014/main" id="{8AF12522-B323-A44A-9113-9434EEB9B3D5}"/>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21;p2">
              <a:extLst>
                <a:ext uri="{FF2B5EF4-FFF2-40B4-BE49-F238E27FC236}">
                  <a16:creationId xmlns:a16="http://schemas.microsoft.com/office/drawing/2014/main" id="{8C6692B9-7B03-5746-938F-CBB157DEB64B}"/>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22;p2">
              <a:extLst>
                <a:ext uri="{FF2B5EF4-FFF2-40B4-BE49-F238E27FC236}">
                  <a16:creationId xmlns:a16="http://schemas.microsoft.com/office/drawing/2014/main" id="{56501C61-B205-AB48-8728-32006043CB75}"/>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23;p2">
              <a:extLst>
                <a:ext uri="{FF2B5EF4-FFF2-40B4-BE49-F238E27FC236}">
                  <a16:creationId xmlns:a16="http://schemas.microsoft.com/office/drawing/2014/main" id="{EB6D4482-5DEF-494E-9691-F5A60F7D5293}"/>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24;p2">
              <a:extLst>
                <a:ext uri="{FF2B5EF4-FFF2-40B4-BE49-F238E27FC236}">
                  <a16:creationId xmlns:a16="http://schemas.microsoft.com/office/drawing/2014/main" id="{32B8BCEB-39C1-AD4C-9CBF-D0CD398E053A}"/>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25;p2">
              <a:extLst>
                <a:ext uri="{FF2B5EF4-FFF2-40B4-BE49-F238E27FC236}">
                  <a16:creationId xmlns:a16="http://schemas.microsoft.com/office/drawing/2014/main" id="{41E783DE-F245-DD4A-926A-41798D5A5238}"/>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6;p2">
              <a:extLst>
                <a:ext uri="{FF2B5EF4-FFF2-40B4-BE49-F238E27FC236}">
                  <a16:creationId xmlns:a16="http://schemas.microsoft.com/office/drawing/2014/main" id="{B0A778DF-5BC7-1E43-A298-9B7C95A18654}"/>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7;p2">
              <a:extLst>
                <a:ext uri="{FF2B5EF4-FFF2-40B4-BE49-F238E27FC236}">
                  <a16:creationId xmlns:a16="http://schemas.microsoft.com/office/drawing/2014/main" id="{9B620B25-3883-C646-847D-BCC13802B3BB}"/>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8;p2">
              <a:extLst>
                <a:ext uri="{FF2B5EF4-FFF2-40B4-BE49-F238E27FC236}">
                  <a16:creationId xmlns:a16="http://schemas.microsoft.com/office/drawing/2014/main" id="{84F5CD39-C213-D141-ACDF-6EFE5AB4B15A}"/>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9;p2">
              <a:extLst>
                <a:ext uri="{FF2B5EF4-FFF2-40B4-BE49-F238E27FC236}">
                  <a16:creationId xmlns:a16="http://schemas.microsoft.com/office/drawing/2014/main" id="{117EDA92-F387-F940-8804-D78C4E616630}"/>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30;p2">
              <a:extLst>
                <a:ext uri="{FF2B5EF4-FFF2-40B4-BE49-F238E27FC236}">
                  <a16:creationId xmlns:a16="http://schemas.microsoft.com/office/drawing/2014/main" id="{00E5350B-9080-B24F-9DB9-5BE8F8E47B8E}"/>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31;p2">
              <a:extLst>
                <a:ext uri="{FF2B5EF4-FFF2-40B4-BE49-F238E27FC236}">
                  <a16:creationId xmlns:a16="http://schemas.microsoft.com/office/drawing/2014/main" id="{44EAD715-8BE7-4747-B348-F7907EDB1C16}"/>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32;p2">
              <a:extLst>
                <a:ext uri="{FF2B5EF4-FFF2-40B4-BE49-F238E27FC236}">
                  <a16:creationId xmlns:a16="http://schemas.microsoft.com/office/drawing/2014/main" id="{80272AE4-32B3-F64C-B828-6A55D4155C1B}"/>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33;p2">
              <a:extLst>
                <a:ext uri="{FF2B5EF4-FFF2-40B4-BE49-F238E27FC236}">
                  <a16:creationId xmlns:a16="http://schemas.microsoft.com/office/drawing/2014/main" id="{42E5A52B-C499-5D47-BFD8-81FDA31CC29C}"/>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34;p2">
              <a:extLst>
                <a:ext uri="{FF2B5EF4-FFF2-40B4-BE49-F238E27FC236}">
                  <a16:creationId xmlns:a16="http://schemas.microsoft.com/office/drawing/2014/main" id="{D8313A9F-62A5-3C4B-9EA7-902A7E66D9E8}"/>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35;p2">
              <a:extLst>
                <a:ext uri="{FF2B5EF4-FFF2-40B4-BE49-F238E27FC236}">
                  <a16:creationId xmlns:a16="http://schemas.microsoft.com/office/drawing/2014/main" id="{F54673ED-0694-2145-8E76-818F69041942}"/>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6;p2">
              <a:extLst>
                <a:ext uri="{FF2B5EF4-FFF2-40B4-BE49-F238E27FC236}">
                  <a16:creationId xmlns:a16="http://schemas.microsoft.com/office/drawing/2014/main" id="{14647166-ECD5-DA48-9E23-D3B314D3F8D1}"/>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7;p2">
            <a:extLst>
              <a:ext uri="{FF2B5EF4-FFF2-40B4-BE49-F238E27FC236}">
                <a16:creationId xmlns:a16="http://schemas.microsoft.com/office/drawing/2014/main" id="{FEEAEF28-DF90-C44B-B045-9988AECACF43}"/>
              </a:ext>
            </a:extLst>
          </p:cNvPr>
          <p:cNvGrpSpPr/>
          <p:nvPr/>
        </p:nvGrpSpPr>
        <p:grpSpPr>
          <a:xfrm rot="-1176986" flipH="1">
            <a:off x="8177887" y="2562470"/>
            <a:ext cx="1539350" cy="2694150"/>
            <a:chOff x="4583450" y="341650"/>
            <a:chExt cx="1539450" cy="2694325"/>
          </a:xfrm>
        </p:grpSpPr>
        <p:sp>
          <p:nvSpPr>
            <p:cNvPr id="332" name="Google Shape;338;p2">
              <a:extLst>
                <a:ext uri="{FF2B5EF4-FFF2-40B4-BE49-F238E27FC236}">
                  <a16:creationId xmlns:a16="http://schemas.microsoft.com/office/drawing/2014/main" id="{54E6F8AA-52F4-8140-B1C7-593950657713}"/>
                </a:ext>
              </a:extLst>
            </p:cNvPr>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9;p2">
              <a:extLst>
                <a:ext uri="{FF2B5EF4-FFF2-40B4-BE49-F238E27FC236}">
                  <a16:creationId xmlns:a16="http://schemas.microsoft.com/office/drawing/2014/main" id="{D50D39DD-E120-7845-B450-AC6D513FDFCE}"/>
                </a:ext>
              </a:extLst>
            </p:cNvPr>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40;p2">
              <a:extLst>
                <a:ext uri="{FF2B5EF4-FFF2-40B4-BE49-F238E27FC236}">
                  <a16:creationId xmlns:a16="http://schemas.microsoft.com/office/drawing/2014/main" id="{BBDD6092-892B-AF44-8F80-AF21F88E1C44}"/>
                </a:ext>
              </a:extLst>
            </p:cNvPr>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41;p2">
              <a:extLst>
                <a:ext uri="{FF2B5EF4-FFF2-40B4-BE49-F238E27FC236}">
                  <a16:creationId xmlns:a16="http://schemas.microsoft.com/office/drawing/2014/main" id="{1B872D87-8C0A-A44B-A9D0-D4C40DC8237F}"/>
                </a:ext>
              </a:extLst>
            </p:cNvPr>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42;p2">
              <a:extLst>
                <a:ext uri="{FF2B5EF4-FFF2-40B4-BE49-F238E27FC236}">
                  <a16:creationId xmlns:a16="http://schemas.microsoft.com/office/drawing/2014/main" id="{9217BF97-F089-1546-A906-B968A7B54A03}"/>
                </a:ext>
              </a:extLst>
            </p:cNvPr>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43;p2">
              <a:extLst>
                <a:ext uri="{FF2B5EF4-FFF2-40B4-BE49-F238E27FC236}">
                  <a16:creationId xmlns:a16="http://schemas.microsoft.com/office/drawing/2014/main" id="{ED6B9498-BFB6-B941-889F-6AB8D2E7FC31}"/>
                </a:ext>
              </a:extLst>
            </p:cNvPr>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44;p2">
              <a:extLst>
                <a:ext uri="{FF2B5EF4-FFF2-40B4-BE49-F238E27FC236}">
                  <a16:creationId xmlns:a16="http://schemas.microsoft.com/office/drawing/2014/main" id="{6A59A3DA-59B3-6E4B-828C-57BB6467E46B}"/>
                </a:ext>
              </a:extLst>
            </p:cNvPr>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45;p2">
              <a:extLst>
                <a:ext uri="{FF2B5EF4-FFF2-40B4-BE49-F238E27FC236}">
                  <a16:creationId xmlns:a16="http://schemas.microsoft.com/office/drawing/2014/main" id="{11154AF5-3855-4943-BFF6-16DBE84BC1DB}"/>
                </a:ext>
              </a:extLst>
            </p:cNvPr>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6;p2">
              <a:extLst>
                <a:ext uri="{FF2B5EF4-FFF2-40B4-BE49-F238E27FC236}">
                  <a16:creationId xmlns:a16="http://schemas.microsoft.com/office/drawing/2014/main" id="{0EE1CAA1-5259-D441-B8CF-1A06A85ED30E}"/>
                </a:ext>
              </a:extLst>
            </p:cNvPr>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7;p2">
              <a:extLst>
                <a:ext uri="{FF2B5EF4-FFF2-40B4-BE49-F238E27FC236}">
                  <a16:creationId xmlns:a16="http://schemas.microsoft.com/office/drawing/2014/main" id="{492BA5BB-1972-E845-A6DD-A0DA062243B8}"/>
                </a:ext>
              </a:extLst>
            </p:cNvPr>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8;p2">
              <a:extLst>
                <a:ext uri="{FF2B5EF4-FFF2-40B4-BE49-F238E27FC236}">
                  <a16:creationId xmlns:a16="http://schemas.microsoft.com/office/drawing/2014/main" id="{1C0F333E-EEA9-8F4A-8D6B-E09C4F49C2BC}"/>
                </a:ext>
              </a:extLst>
            </p:cNvPr>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9;p2">
              <a:extLst>
                <a:ext uri="{FF2B5EF4-FFF2-40B4-BE49-F238E27FC236}">
                  <a16:creationId xmlns:a16="http://schemas.microsoft.com/office/drawing/2014/main" id="{F6C5FD85-B390-584C-8CED-923F0C4CDA0D}"/>
                </a:ext>
              </a:extLst>
            </p:cNvPr>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50;p2">
              <a:extLst>
                <a:ext uri="{FF2B5EF4-FFF2-40B4-BE49-F238E27FC236}">
                  <a16:creationId xmlns:a16="http://schemas.microsoft.com/office/drawing/2014/main" id="{DEE29F67-915E-8547-A7D9-8D6A8F871847}"/>
                </a:ext>
              </a:extLst>
            </p:cNvPr>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51;p2">
              <a:extLst>
                <a:ext uri="{FF2B5EF4-FFF2-40B4-BE49-F238E27FC236}">
                  <a16:creationId xmlns:a16="http://schemas.microsoft.com/office/drawing/2014/main" id="{C0DF7F2F-AC60-B441-B10A-C8D85A2E6FAB}"/>
                </a:ext>
              </a:extLst>
            </p:cNvPr>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52;p2">
              <a:extLst>
                <a:ext uri="{FF2B5EF4-FFF2-40B4-BE49-F238E27FC236}">
                  <a16:creationId xmlns:a16="http://schemas.microsoft.com/office/drawing/2014/main" id="{4EC9A05D-8427-A643-964D-9B2077F6FEC3}"/>
                </a:ext>
              </a:extLst>
            </p:cNvPr>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53;p2">
              <a:extLst>
                <a:ext uri="{FF2B5EF4-FFF2-40B4-BE49-F238E27FC236}">
                  <a16:creationId xmlns:a16="http://schemas.microsoft.com/office/drawing/2014/main" id="{9C985577-6FBF-CA41-A1B5-C1C14DE6D07F}"/>
                </a:ext>
              </a:extLst>
            </p:cNvPr>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54;p2">
              <a:extLst>
                <a:ext uri="{FF2B5EF4-FFF2-40B4-BE49-F238E27FC236}">
                  <a16:creationId xmlns:a16="http://schemas.microsoft.com/office/drawing/2014/main" id="{88F0265A-9C55-1947-ADD7-AB68D6806CF3}"/>
                </a:ext>
              </a:extLst>
            </p:cNvPr>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55;p2">
              <a:extLst>
                <a:ext uri="{FF2B5EF4-FFF2-40B4-BE49-F238E27FC236}">
                  <a16:creationId xmlns:a16="http://schemas.microsoft.com/office/drawing/2014/main" id="{C99FDC1A-4790-0148-BCE0-008B4FE290B5}"/>
                </a:ext>
              </a:extLst>
            </p:cNvPr>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6;p2">
              <a:extLst>
                <a:ext uri="{FF2B5EF4-FFF2-40B4-BE49-F238E27FC236}">
                  <a16:creationId xmlns:a16="http://schemas.microsoft.com/office/drawing/2014/main" id="{EBD8E302-F1BD-D34C-BA9C-F97F62E5743A}"/>
                </a:ext>
              </a:extLst>
            </p:cNvPr>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7;p2">
              <a:extLst>
                <a:ext uri="{FF2B5EF4-FFF2-40B4-BE49-F238E27FC236}">
                  <a16:creationId xmlns:a16="http://schemas.microsoft.com/office/drawing/2014/main" id="{42024733-4438-3542-8784-A20AEDE5A299}"/>
                </a:ext>
              </a:extLst>
            </p:cNvPr>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8;p2">
              <a:extLst>
                <a:ext uri="{FF2B5EF4-FFF2-40B4-BE49-F238E27FC236}">
                  <a16:creationId xmlns:a16="http://schemas.microsoft.com/office/drawing/2014/main" id="{4C24693E-8B11-0042-83B0-2C43B88C50BD}"/>
                </a:ext>
              </a:extLst>
            </p:cNvPr>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9;p2">
              <a:extLst>
                <a:ext uri="{FF2B5EF4-FFF2-40B4-BE49-F238E27FC236}">
                  <a16:creationId xmlns:a16="http://schemas.microsoft.com/office/drawing/2014/main" id="{548E648C-6EF0-9447-A5F5-203567359EAE}"/>
                </a:ext>
              </a:extLst>
            </p:cNvPr>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60;p2">
              <a:extLst>
                <a:ext uri="{FF2B5EF4-FFF2-40B4-BE49-F238E27FC236}">
                  <a16:creationId xmlns:a16="http://schemas.microsoft.com/office/drawing/2014/main" id="{DEB19E16-38B9-1142-BACC-5C8B986D5A98}"/>
                </a:ext>
              </a:extLst>
            </p:cNvPr>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61;p2">
              <a:extLst>
                <a:ext uri="{FF2B5EF4-FFF2-40B4-BE49-F238E27FC236}">
                  <a16:creationId xmlns:a16="http://schemas.microsoft.com/office/drawing/2014/main" id="{8996D690-3431-CE45-9C65-1973601C4854}"/>
                </a:ext>
              </a:extLst>
            </p:cNvPr>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62;p2">
              <a:extLst>
                <a:ext uri="{FF2B5EF4-FFF2-40B4-BE49-F238E27FC236}">
                  <a16:creationId xmlns:a16="http://schemas.microsoft.com/office/drawing/2014/main" id="{27D84EA6-FB8A-1C47-B343-B776207EF9BC}"/>
                </a:ext>
              </a:extLst>
            </p:cNvPr>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63;p2">
              <a:extLst>
                <a:ext uri="{FF2B5EF4-FFF2-40B4-BE49-F238E27FC236}">
                  <a16:creationId xmlns:a16="http://schemas.microsoft.com/office/drawing/2014/main" id="{E2150F2F-C1FB-524C-AC10-47707D817185}"/>
                </a:ext>
              </a:extLst>
            </p:cNvPr>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64;p2">
              <a:extLst>
                <a:ext uri="{FF2B5EF4-FFF2-40B4-BE49-F238E27FC236}">
                  <a16:creationId xmlns:a16="http://schemas.microsoft.com/office/drawing/2014/main" id="{81CD8F14-DBA9-714C-AE33-DBDF87AED012}"/>
                </a:ext>
              </a:extLst>
            </p:cNvPr>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65;p2">
              <a:extLst>
                <a:ext uri="{FF2B5EF4-FFF2-40B4-BE49-F238E27FC236}">
                  <a16:creationId xmlns:a16="http://schemas.microsoft.com/office/drawing/2014/main" id="{1909C66A-AA53-9341-9A91-B52215043FD4}"/>
                </a:ext>
              </a:extLst>
            </p:cNvPr>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6;p2">
              <a:extLst>
                <a:ext uri="{FF2B5EF4-FFF2-40B4-BE49-F238E27FC236}">
                  <a16:creationId xmlns:a16="http://schemas.microsoft.com/office/drawing/2014/main" id="{7B2B4B92-185C-8C4A-918B-9CA5EF4A6CB9}"/>
                </a:ext>
              </a:extLst>
            </p:cNvPr>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7;p2">
              <a:extLst>
                <a:ext uri="{FF2B5EF4-FFF2-40B4-BE49-F238E27FC236}">
                  <a16:creationId xmlns:a16="http://schemas.microsoft.com/office/drawing/2014/main" id="{A6845DAE-7971-D640-A0CE-644E77A28FD8}"/>
                </a:ext>
              </a:extLst>
            </p:cNvPr>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8;p2">
              <a:extLst>
                <a:ext uri="{FF2B5EF4-FFF2-40B4-BE49-F238E27FC236}">
                  <a16:creationId xmlns:a16="http://schemas.microsoft.com/office/drawing/2014/main" id="{79850E30-7C17-2144-B27F-DE5B63BD8053}"/>
                </a:ext>
              </a:extLst>
            </p:cNvPr>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9;p2">
              <a:extLst>
                <a:ext uri="{FF2B5EF4-FFF2-40B4-BE49-F238E27FC236}">
                  <a16:creationId xmlns:a16="http://schemas.microsoft.com/office/drawing/2014/main" id="{FEB3D4FB-5CA7-CA4E-8406-9500BA9FFC9B}"/>
                </a:ext>
              </a:extLst>
            </p:cNvPr>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70;p2">
              <a:extLst>
                <a:ext uri="{FF2B5EF4-FFF2-40B4-BE49-F238E27FC236}">
                  <a16:creationId xmlns:a16="http://schemas.microsoft.com/office/drawing/2014/main" id="{9F7A7B70-3170-6F4F-8512-79FC27D77A57}"/>
                </a:ext>
              </a:extLst>
            </p:cNvPr>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71;p2">
              <a:extLst>
                <a:ext uri="{FF2B5EF4-FFF2-40B4-BE49-F238E27FC236}">
                  <a16:creationId xmlns:a16="http://schemas.microsoft.com/office/drawing/2014/main" id="{03D85FEF-1AA6-EE48-B9ED-BCFB9BAF6F9B}"/>
                </a:ext>
              </a:extLst>
            </p:cNvPr>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72;p2">
              <a:extLst>
                <a:ext uri="{FF2B5EF4-FFF2-40B4-BE49-F238E27FC236}">
                  <a16:creationId xmlns:a16="http://schemas.microsoft.com/office/drawing/2014/main" id="{F2B0D574-88CD-1949-A0B9-5BC68955FB0C}"/>
                </a:ext>
              </a:extLst>
            </p:cNvPr>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73;p2">
              <a:extLst>
                <a:ext uri="{FF2B5EF4-FFF2-40B4-BE49-F238E27FC236}">
                  <a16:creationId xmlns:a16="http://schemas.microsoft.com/office/drawing/2014/main" id="{E4A402B7-8B09-DB40-9023-CA3240F715A9}"/>
                </a:ext>
              </a:extLst>
            </p:cNvPr>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74;p2">
              <a:extLst>
                <a:ext uri="{FF2B5EF4-FFF2-40B4-BE49-F238E27FC236}">
                  <a16:creationId xmlns:a16="http://schemas.microsoft.com/office/drawing/2014/main" id="{C38B18A8-4AC5-494E-98A3-67144EA61045}"/>
                </a:ext>
              </a:extLst>
            </p:cNvPr>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75;p2">
              <a:extLst>
                <a:ext uri="{FF2B5EF4-FFF2-40B4-BE49-F238E27FC236}">
                  <a16:creationId xmlns:a16="http://schemas.microsoft.com/office/drawing/2014/main" id="{8A3961BE-0FA9-3A47-986C-5008C70F0D6B}"/>
                </a:ext>
              </a:extLst>
            </p:cNvPr>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6;p2">
              <a:extLst>
                <a:ext uri="{FF2B5EF4-FFF2-40B4-BE49-F238E27FC236}">
                  <a16:creationId xmlns:a16="http://schemas.microsoft.com/office/drawing/2014/main" id="{782084F2-59F8-654A-8FA7-FC0E257269FC}"/>
                </a:ext>
              </a:extLst>
            </p:cNvPr>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7;p2">
              <a:extLst>
                <a:ext uri="{FF2B5EF4-FFF2-40B4-BE49-F238E27FC236}">
                  <a16:creationId xmlns:a16="http://schemas.microsoft.com/office/drawing/2014/main" id="{129A65EF-EF18-8048-9EF3-D84C8551CE4A}"/>
                </a:ext>
              </a:extLst>
            </p:cNvPr>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8;p2">
              <a:extLst>
                <a:ext uri="{FF2B5EF4-FFF2-40B4-BE49-F238E27FC236}">
                  <a16:creationId xmlns:a16="http://schemas.microsoft.com/office/drawing/2014/main" id="{5695FD13-2257-824A-9B24-38C17342CFF6}"/>
                </a:ext>
              </a:extLst>
            </p:cNvPr>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9;p2">
              <a:extLst>
                <a:ext uri="{FF2B5EF4-FFF2-40B4-BE49-F238E27FC236}">
                  <a16:creationId xmlns:a16="http://schemas.microsoft.com/office/drawing/2014/main" id="{BEB80FF7-25EF-1F48-9294-081DCBF284FD}"/>
                </a:ext>
              </a:extLst>
            </p:cNvPr>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80;p2">
              <a:extLst>
                <a:ext uri="{FF2B5EF4-FFF2-40B4-BE49-F238E27FC236}">
                  <a16:creationId xmlns:a16="http://schemas.microsoft.com/office/drawing/2014/main" id="{579D0EB2-5020-0644-A6EC-A81DA73B3BB6}"/>
                </a:ext>
              </a:extLst>
            </p:cNvPr>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81;p2">
              <a:extLst>
                <a:ext uri="{FF2B5EF4-FFF2-40B4-BE49-F238E27FC236}">
                  <a16:creationId xmlns:a16="http://schemas.microsoft.com/office/drawing/2014/main" id="{8B9D1142-29E1-C546-906B-189DDFF8AE88}"/>
                </a:ext>
              </a:extLst>
            </p:cNvPr>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82;p2">
              <a:extLst>
                <a:ext uri="{FF2B5EF4-FFF2-40B4-BE49-F238E27FC236}">
                  <a16:creationId xmlns:a16="http://schemas.microsoft.com/office/drawing/2014/main" id="{35A29AD5-6293-0644-AEB9-15C1BD326939}"/>
                </a:ext>
              </a:extLst>
            </p:cNvPr>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83;p2">
              <a:extLst>
                <a:ext uri="{FF2B5EF4-FFF2-40B4-BE49-F238E27FC236}">
                  <a16:creationId xmlns:a16="http://schemas.microsoft.com/office/drawing/2014/main" id="{F4FFDFB7-F2CB-E14C-AC28-E9B844F996F7}"/>
                </a:ext>
              </a:extLst>
            </p:cNvPr>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84;p2">
              <a:extLst>
                <a:ext uri="{FF2B5EF4-FFF2-40B4-BE49-F238E27FC236}">
                  <a16:creationId xmlns:a16="http://schemas.microsoft.com/office/drawing/2014/main" id="{F96723ED-493C-C441-B507-F4B7B0538E1D}"/>
                </a:ext>
              </a:extLst>
            </p:cNvPr>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85;p2">
              <a:extLst>
                <a:ext uri="{FF2B5EF4-FFF2-40B4-BE49-F238E27FC236}">
                  <a16:creationId xmlns:a16="http://schemas.microsoft.com/office/drawing/2014/main" id="{50544F7F-246D-FC4D-9676-CF4166F85E2D}"/>
                </a:ext>
              </a:extLst>
            </p:cNvPr>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6;p2">
              <a:extLst>
                <a:ext uri="{FF2B5EF4-FFF2-40B4-BE49-F238E27FC236}">
                  <a16:creationId xmlns:a16="http://schemas.microsoft.com/office/drawing/2014/main" id="{C29D59A5-8DF8-8840-9352-A57B949BFF2F}"/>
                </a:ext>
              </a:extLst>
            </p:cNvPr>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7;p2">
              <a:extLst>
                <a:ext uri="{FF2B5EF4-FFF2-40B4-BE49-F238E27FC236}">
                  <a16:creationId xmlns:a16="http://schemas.microsoft.com/office/drawing/2014/main" id="{D8F85535-7A0E-8343-A03B-15F72F7CE581}"/>
                </a:ext>
              </a:extLst>
            </p:cNvPr>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8;p2">
              <a:extLst>
                <a:ext uri="{FF2B5EF4-FFF2-40B4-BE49-F238E27FC236}">
                  <a16:creationId xmlns:a16="http://schemas.microsoft.com/office/drawing/2014/main" id="{FDAA15FD-6CB9-D54B-804A-CE08861AB40F}"/>
                </a:ext>
              </a:extLst>
            </p:cNvPr>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9;p2">
              <a:extLst>
                <a:ext uri="{FF2B5EF4-FFF2-40B4-BE49-F238E27FC236}">
                  <a16:creationId xmlns:a16="http://schemas.microsoft.com/office/drawing/2014/main" id="{B8E5CEF9-E043-C745-9B47-2A54213CD09B}"/>
                </a:ext>
              </a:extLst>
            </p:cNvPr>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0;p2">
              <a:extLst>
                <a:ext uri="{FF2B5EF4-FFF2-40B4-BE49-F238E27FC236}">
                  <a16:creationId xmlns:a16="http://schemas.microsoft.com/office/drawing/2014/main" id="{9FB926BC-604E-2B4C-A392-CF5692DE58FA}"/>
                </a:ext>
              </a:extLst>
            </p:cNvPr>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p2">
              <a:extLst>
                <a:ext uri="{FF2B5EF4-FFF2-40B4-BE49-F238E27FC236}">
                  <a16:creationId xmlns:a16="http://schemas.microsoft.com/office/drawing/2014/main" id="{33F671DB-3200-174B-8B98-58FD0690B47D}"/>
                </a:ext>
              </a:extLst>
            </p:cNvPr>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2;p2">
              <a:extLst>
                <a:ext uri="{FF2B5EF4-FFF2-40B4-BE49-F238E27FC236}">
                  <a16:creationId xmlns:a16="http://schemas.microsoft.com/office/drawing/2014/main" id="{F322742E-0A10-5441-BAC4-D28F4D1B289F}"/>
                </a:ext>
              </a:extLst>
            </p:cNvPr>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3;p2">
              <a:extLst>
                <a:ext uri="{FF2B5EF4-FFF2-40B4-BE49-F238E27FC236}">
                  <a16:creationId xmlns:a16="http://schemas.microsoft.com/office/drawing/2014/main" id="{43D4B7C9-2A53-934E-B187-366C3BDC3A27}"/>
                </a:ext>
              </a:extLst>
            </p:cNvPr>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4;p2">
              <a:extLst>
                <a:ext uri="{FF2B5EF4-FFF2-40B4-BE49-F238E27FC236}">
                  <a16:creationId xmlns:a16="http://schemas.microsoft.com/office/drawing/2014/main" id="{EA7EE10F-0AC1-4245-A30A-40E0E3E51780}"/>
                </a:ext>
              </a:extLst>
            </p:cNvPr>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5;p2">
              <a:extLst>
                <a:ext uri="{FF2B5EF4-FFF2-40B4-BE49-F238E27FC236}">
                  <a16:creationId xmlns:a16="http://schemas.microsoft.com/office/drawing/2014/main" id="{6CEDAD61-8558-9946-84DD-D1C2FB90BE7D}"/>
                </a:ext>
              </a:extLst>
            </p:cNvPr>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6;p2">
              <a:extLst>
                <a:ext uri="{FF2B5EF4-FFF2-40B4-BE49-F238E27FC236}">
                  <a16:creationId xmlns:a16="http://schemas.microsoft.com/office/drawing/2014/main" id="{67856610-49E6-A243-8201-386B21B86353}"/>
                </a:ext>
              </a:extLst>
            </p:cNvPr>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7;p2">
              <a:extLst>
                <a:ext uri="{FF2B5EF4-FFF2-40B4-BE49-F238E27FC236}">
                  <a16:creationId xmlns:a16="http://schemas.microsoft.com/office/drawing/2014/main" id="{C200218B-7455-D245-9BCA-EC844A430A59}"/>
                </a:ext>
              </a:extLst>
            </p:cNvPr>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8;p2">
              <a:extLst>
                <a:ext uri="{FF2B5EF4-FFF2-40B4-BE49-F238E27FC236}">
                  <a16:creationId xmlns:a16="http://schemas.microsoft.com/office/drawing/2014/main" id="{C9F4C04A-CBDF-F04C-904C-26D25CE85990}"/>
                </a:ext>
              </a:extLst>
            </p:cNvPr>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9;p2">
              <a:extLst>
                <a:ext uri="{FF2B5EF4-FFF2-40B4-BE49-F238E27FC236}">
                  <a16:creationId xmlns:a16="http://schemas.microsoft.com/office/drawing/2014/main" id="{1439D9DC-07C8-6246-B3B3-E4D8465224E4}"/>
                </a:ext>
              </a:extLst>
            </p:cNvPr>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0;p2">
              <a:extLst>
                <a:ext uri="{FF2B5EF4-FFF2-40B4-BE49-F238E27FC236}">
                  <a16:creationId xmlns:a16="http://schemas.microsoft.com/office/drawing/2014/main" id="{EC49C5F3-7B3B-B945-AFC4-EAFD9F148492}"/>
                </a:ext>
              </a:extLst>
            </p:cNvPr>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1;p2">
              <a:extLst>
                <a:ext uri="{FF2B5EF4-FFF2-40B4-BE49-F238E27FC236}">
                  <a16:creationId xmlns:a16="http://schemas.microsoft.com/office/drawing/2014/main" id="{B2561AA5-5EC1-A445-8104-2688DA184B25}"/>
                </a:ext>
              </a:extLst>
            </p:cNvPr>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2;p2">
              <a:extLst>
                <a:ext uri="{FF2B5EF4-FFF2-40B4-BE49-F238E27FC236}">
                  <a16:creationId xmlns:a16="http://schemas.microsoft.com/office/drawing/2014/main" id="{C0190079-6F2C-FE41-B45E-A3C3B0028D18}"/>
                </a:ext>
              </a:extLst>
            </p:cNvPr>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3;p2">
              <a:extLst>
                <a:ext uri="{FF2B5EF4-FFF2-40B4-BE49-F238E27FC236}">
                  <a16:creationId xmlns:a16="http://schemas.microsoft.com/office/drawing/2014/main" id="{EBD089A1-DDBF-C748-B4FA-383703B99457}"/>
                </a:ext>
              </a:extLst>
            </p:cNvPr>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4;p2">
              <a:extLst>
                <a:ext uri="{FF2B5EF4-FFF2-40B4-BE49-F238E27FC236}">
                  <a16:creationId xmlns:a16="http://schemas.microsoft.com/office/drawing/2014/main" id="{ECDE6E51-ED69-BF4E-96D9-39E1D2E82333}"/>
                </a:ext>
              </a:extLst>
            </p:cNvPr>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05;p2">
              <a:extLst>
                <a:ext uri="{FF2B5EF4-FFF2-40B4-BE49-F238E27FC236}">
                  <a16:creationId xmlns:a16="http://schemas.microsoft.com/office/drawing/2014/main" id="{0B8A0A4E-0DD4-4D41-82E7-499AA22BA410}"/>
                </a:ext>
              </a:extLst>
            </p:cNvPr>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6;p2">
              <a:extLst>
                <a:ext uri="{FF2B5EF4-FFF2-40B4-BE49-F238E27FC236}">
                  <a16:creationId xmlns:a16="http://schemas.microsoft.com/office/drawing/2014/main" id="{0D62833F-E3A2-A948-8FFA-926F18BD805A}"/>
                </a:ext>
              </a:extLst>
            </p:cNvPr>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7;p2">
              <a:extLst>
                <a:ext uri="{FF2B5EF4-FFF2-40B4-BE49-F238E27FC236}">
                  <a16:creationId xmlns:a16="http://schemas.microsoft.com/office/drawing/2014/main" id="{C50BB748-6392-B24C-8393-E0117EA6D9E6}"/>
                </a:ext>
              </a:extLst>
            </p:cNvPr>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8;p2">
              <a:extLst>
                <a:ext uri="{FF2B5EF4-FFF2-40B4-BE49-F238E27FC236}">
                  <a16:creationId xmlns:a16="http://schemas.microsoft.com/office/drawing/2014/main" id="{DA6D5B92-364A-4B46-8F8F-B9823C31390D}"/>
                </a:ext>
              </a:extLst>
            </p:cNvPr>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9;p2">
              <a:extLst>
                <a:ext uri="{FF2B5EF4-FFF2-40B4-BE49-F238E27FC236}">
                  <a16:creationId xmlns:a16="http://schemas.microsoft.com/office/drawing/2014/main" id="{4564C9AF-F71C-AA4A-98DE-53D3AAD76832}"/>
                </a:ext>
              </a:extLst>
            </p:cNvPr>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10;p2">
              <a:extLst>
                <a:ext uri="{FF2B5EF4-FFF2-40B4-BE49-F238E27FC236}">
                  <a16:creationId xmlns:a16="http://schemas.microsoft.com/office/drawing/2014/main" id="{8B523441-7F6A-3A46-9DF3-F64CD7D44B9A}"/>
                </a:ext>
              </a:extLst>
            </p:cNvPr>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11;p2">
              <a:extLst>
                <a:ext uri="{FF2B5EF4-FFF2-40B4-BE49-F238E27FC236}">
                  <a16:creationId xmlns:a16="http://schemas.microsoft.com/office/drawing/2014/main" id="{6CAC9FD5-06D7-D945-AA6E-E9D5C5BAB250}"/>
                </a:ext>
              </a:extLst>
            </p:cNvPr>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12;p2">
              <a:extLst>
                <a:ext uri="{FF2B5EF4-FFF2-40B4-BE49-F238E27FC236}">
                  <a16:creationId xmlns:a16="http://schemas.microsoft.com/office/drawing/2014/main" id="{9234192D-5144-8246-951E-CF58DCCB443D}"/>
                </a:ext>
              </a:extLst>
            </p:cNvPr>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13;p2">
              <a:extLst>
                <a:ext uri="{FF2B5EF4-FFF2-40B4-BE49-F238E27FC236}">
                  <a16:creationId xmlns:a16="http://schemas.microsoft.com/office/drawing/2014/main" id="{E986F502-9AE5-2F42-94CC-3F78DB62BB12}"/>
                </a:ext>
              </a:extLst>
            </p:cNvPr>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14;p2">
              <a:extLst>
                <a:ext uri="{FF2B5EF4-FFF2-40B4-BE49-F238E27FC236}">
                  <a16:creationId xmlns:a16="http://schemas.microsoft.com/office/drawing/2014/main" id="{E99B5477-24FE-BF41-B866-C43FA3E32D16}"/>
                </a:ext>
              </a:extLst>
            </p:cNvPr>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15;p2">
              <a:extLst>
                <a:ext uri="{FF2B5EF4-FFF2-40B4-BE49-F238E27FC236}">
                  <a16:creationId xmlns:a16="http://schemas.microsoft.com/office/drawing/2014/main" id="{A596DBDE-918A-C240-96DF-F8CE6CCC86FB}"/>
                </a:ext>
              </a:extLst>
            </p:cNvPr>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6;p2">
              <a:extLst>
                <a:ext uri="{FF2B5EF4-FFF2-40B4-BE49-F238E27FC236}">
                  <a16:creationId xmlns:a16="http://schemas.microsoft.com/office/drawing/2014/main" id="{2D9E72EE-E1A8-1446-9A50-95B63DD6F2E9}"/>
                </a:ext>
              </a:extLst>
            </p:cNvPr>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7;p2">
              <a:extLst>
                <a:ext uri="{FF2B5EF4-FFF2-40B4-BE49-F238E27FC236}">
                  <a16:creationId xmlns:a16="http://schemas.microsoft.com/office/drawing/2014/main" id="{08BEF5FE-4136-8649-AB5C-63C350DC2B37}"/>
                </a:ext>
              </a:extLst>
            </p:cNvPr>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8;p2">
            <a:extLst>
              <a:ext uri="{FF2B5EF4-FFF2-40B4-BE49-F238E27FC236}">
                <a16:creationId xmlns:a16="http://schemas.microsoft.com/office/drawing/2014/main" id="{CFDCB841-3B3C-984D-A319-55050BA0C712}"/>
              </a:ext>
            </a:extLst>
          </p:cNvPr>
          <p:cNvGrpSpPr/>
          <p:nvPr/>
        </p:nvGrpSpPr>
        <p:grpSpPr>
          <a:xfrm rot="-3437332">
            <a:off x="7179646" y="3054875"/>
            <a:ext cx="1930197" cy="2330190"/>
            <a:chOff x="4187325" y="3050125"/>
            <a:chExt cx="1931400" cy="2228275"/>
          </a:xfrm>
        </p:grpSpPr>
        <p:sp>
          <p:nvSpPr>
            <p:cNvPr id="413" name="Google Shape;419;p2">
              <a:extLst>
                <a:ext uri="{FF2B5EF4-FFF2-40B4-BE49-F238E27FC236}">
                  <a16:creationId xmlns:a16="http://schemas.microsoft.com/office/drawing/2014/main" id="{C406ECA8-D473-BA42-89D4-3021582A820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20;p2">
              <a:extLst>
                <a:ext uri="{FF2B5EF4-FFF2-40B4-BE49-F238E27FC236}">
                  <a16:creationId xmlns:a16="http://schemas.microsoft.com/office/drawing/2014/main" id="{C8F6F9EE-63C1-BB4B-A82B-F3481A549029}"/>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21;p2">
              <a:extLst>
                <a:ext uri="{FF2B5EF4-FFF2-40B4-BE49-F238E27FC236}">
                  <a16:creationId xmlns:a16="http://schemas.microsoft.com/office/drawing/2014/main" id="{28D7EFB8-6159-AB41-8B40-CE0FE5CB5512}"/>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22;p2">
              <a:extLst>
                <a:ext uri="{FF2B5EF4-FFF2-40B4-BE49-F238E27FC236}">
                  <a16:creationId xmlns:a16="http://schemas.microsoft.com/office/drawing/2014/main" id="{FB380533-9C24-F244-9C68-7E2CC06EF481}"/>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23;p2">
              <a:extLst>
                <a:ext uri="{FF2B5EF4-FFF2-40B4-BE49-F238E27FC236}">
                  <a16:creationId xmlns:a16="http://schemas.microsoft.com/office/drawing/2014/main" id="{20162A1F-52E0-3942-875A-DA4471E4EBF8}"/>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24;p2">
              <a:extLst>
                <a:ext uri="{FF2B5EF4-FFF2-40B4-BE49-F238E27FC236}">
                  <a16:creationId xmlns:a16="http://schemas.microsoft.com/office/drawing/2014/main" id="{14F3D390-9EFD-5844-8178-24B803152D7E}"/>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25;p2">
              <a:extLst>
                <a:ext uri="{FF2B5EF4-FFF2-40B4-BE49-F238E27FC236}">
                  <a16:creationId xmlns:a16="http://schemas.microsoft.com/office/drawing/2014/main" id="{2547D66B-A902-7040-A1C8-1EFF6D2384D7}"/>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6;p2">
              <a:extLst>
                <a:ext uri="{FF2B5EF4-FFF2-40B4-BE49-F238E27FC236}">
                  <a16:creationId xmlns:a16="http://schemas.microsoft.com/office/drawing/2014/main" id="{368F89D7-DA3C-5348-90DC-1FE7FE7D2649}"/>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7;p2">
              <a:extLst>
                <a:ext uri="{FF2B5EF4-FFF2-40B4-BE49-F238E27FC236}">
                  <a16:creationId xmlns:a16="http://schemas.microsoft.com/office/drawing/2014/main" id="{FB8DF06A-9E54-6A4D-BDE8-CFBE41973089}"/>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8;p2">
              <a:extLst>
                <a:ext uri="{FF2B5EF4-FFF2-40B4-BE49-F238E27FC236}">
                  <a16:creationId xmlns:a16="http://schemas.microsoft.com/office/drawing/2014/main" id="{B16934A7-4D6F-4643-B62B-9151EA30D043}"/>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9;p2">
              <a:extLst>
                <a:ext uri="{FF2B5EF4-FFF2-40B4-BE49-F238E27FC236}">
                  <a16:creationId xmlns:a16="http://schemas.microsoft.com/office/drawing/2014/main" id="{EA3894B7-302B-F642-A964-197C1FE68C31}"/>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30;p2">
              <a:extLst>
                <a:ext uri="{FF2B5EF4-FFF2-40B4-BE49-F238E27FC236}">
                  <a16:creationId xmlns:a16="http://schemas.microsoft.com/office/drawing/2014/main" id="{9059A8E2-0C41-B148-BC6D-17CE104CCED2}"/>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31;p2">
              <a:extLst>
                <a:ext uri="{FF2B5EF4-FFF2-40B4-BE49-F238E27FC236}">
                  <a16:creationId xmlns:a16="http://schemas.microsoft.com/office/drawing/2014/main" id="{F8D03CB8-F82E-3B47-92DF-0344CE8C55B3}"/>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32;p2">
              <a:extLst>
                <a:ext uri="{FF2B5EF4-FFF2-40B4-BE49-F238E27FC236}">
                  <a16:creationId xmlns:a16="http://schemas.microsoft.com/office/drawing/2014/main" id="{8BA87D38-3A06-FC47-8AB6-C43716F19284}"/>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33;p2">
              <a:extLst>
                <a:ext uri="{FF2B5EF4-FFF2-40B4-BE49-F238E27FC236}">
                  <a16:creationId xmlns:a16="http://schemas.microsoft.com/office/drawing/2014/main" id="{28A6F67C-A5B4-0046-B159-F06FE1826C89}"/>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34;p2">
              <a:extLst>
                <a:ext uri="{FF2B5EF4-FFF2-40B4-BE49-F238E27FC236}">
                  <a16:creationId xmlns:a16="http://schemas.microsoft.com/office/drawing/2014/main" id="{9B030F13-3FD9-6C4C-B2A3-B64DADD371EA}"/>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35;p2">
              <a:extLst>
                <a:ext uri="{FF2B5EF4-FFF2-40B4-BE49-F238E27FC236}">
                  <a16:creationId xmlns:a16="http://schemas.microsoft.com/office/drawing/2014/main" id="{E221A92B-65E4-C64D-ACBD-1AA72384F56D}"/>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6;p2">
              <a:extLst>
                <a:ext uri="{FF2B5EF4-FFF2-40B4-BE49-F238E27FC236}">
                  <a16:creationId xmlns:a16="http://schemas.microsoft.com/office/drawing/2014/main" id="{16A5EA4A-9B85-3D40-88AD-C101947F62A1}"/>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7;p2">
              <a:extLst>
                <a:ext uri="{FF2B5EF4-FFF2-40B4-BE49-F238E27FC236}">
                  <a16:creationId xmlns:a16="http://schemas.microsoft.com/office/drawing/2014/main" id="{1CC25443-7E6E-AB45-93F4-30D48FFA3771}"/>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8;p2">
              <a:extLst>
                <a:ext uri="{FF2B5EF4-FFF2-40B4-BE49-F238E27FC236}">
                  <a16:creationId xmlns:a16="http://schemas.microsoft.com/office/drawing/2014/main" id="{27AF7BB7-E3A5-A74D-B87A-60BCA256D6AE}"/>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9;p2">
              <a:extLst>
                <a:ext uri="{FF2B5EF4-FFF2-40B4-BE49-F238E27FC236}">
                  <a16:creationId xmlns:a16="http://schemas.microsoft.com/office/drawing/2014/main" id="{5921977F-08DA-FC49-BB17-6B85358A01CE}"/>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40;p2">
              <a:extLst>
                <a:ext uri="{FF2B5EF4-FFF2-40B4-BE49-F238E27FC236}">
                  <a16:creationId xmlns:a16="http://schemas.microsoft.com/office/drawing/2014/main" id="{C6D974E4-F012-EE4C-B8BE-99693AFB7043}"/>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41;p2">
              <a:extLst>
                <a:ext uri="{FF2B5EF4-FFF2-40B4-BE49-F238E27FC236}">
                  <a16:creationId xmlns:a16="http://schemas.microsoft.com/office/drawing/2014/main" id="{A19BA243-087B-0549-BD08-08CFE3DE652C}"/>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42;p2">
              <a:extLst>
                <a:ext uri="{FF2B5EF4-FFF2-40B4-BE49-F238E27FC236}">
                  <a16:creationId xmlns:a16="http://schemas.microsoft.com/office/drawing/2014/main" id="{52498E5C-CD9C-7248-BC67-74C0DA547360}"/>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43;p2">
              <a:extLst>
                <a:ext uri="{FF2B5EF4-FFF2-40B4-BE49-F238E27FC236}">
                  <a16:creationId xmlns:a16="http://schemas.microsoft.com/office/drawing/2014/main" id="{23F62E88-0F25-B04D-A4FC-5BD21797838E}"/>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87"/>
                                        </p:tgtEl>
                                        <p:attrNameLst>
                                          <p:attrName>ppt_x</p:attrName>
                                        </p:attrNameLst>
                                      </p:cBhvr>
                                      <p:tavLst>
                                        <p:tav tm="0">
                                          <p:val>
                                            <p:strVal val="ppt_x"/>
                                          </p:val>
                                        </p:tav>
                                        <p:tav tm="100000">
                                          <p:val>
                                            <p:strVal val="ppt_x"/>
                                          </p:val>
                                        </p:tav>
                                      </p:tavLst>
                                    </p:anim>
                                    <p:anim calcmode="lin" valueType="num">
                                      <p:cBhvr additive="base">
                                        <p:cTn id="7" dur="1000"/>
                                        <p:tgtEl>
                                          <p:spTgt spid="87"/>
                                        </p:tgtEl>
                                        <p:attrNameLst>
                                          <p:attrName>ppt_y</p:attrName>
                                        </p:attrNameLst>
                                      </p:cBhvr>
                                      <p:tavLst>
                                        <p:tav tm="0">
                                          <p:val>
                                            <p:strVal val="ppt_y"/>
                                          </p:val>
                                        </p:tav>
                                        <p:tav tm="100000">
                                          <p:val>
                                            <p:strVal val="1+ppt_h/2"/>
                                          </p:val>
                                        </p:tav>
                                      </p:tavLst>
                                    </p:anim>
                                    <p:set>
                                      <p:cBhvr>
                                        <p:cTn id="8" dur="1" fill="hold">
                                          <p:stCondLst>
                                            <p:cond delay="999"/>
                                          </p:stCondLst>
                                        </p:cTn>
                                        <p:tgtEl>
                                          <p:spTgt spid="87"/>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1000"/>
                                        <p:tgtEl>
                                          <p:spTgt spid="175"/>
                                        </p:tgtEl>
                                        <p:attrNameLst>
                                          <p:attrName>ppt_x</p:attrName>
                                        </p:attrNameLst>
                                      </p:cBhvr>
                                      <p:tavLst>
                                        <p:tav tm="0">
                                          <p:val>
                                            <p:strVal val="ppt_x"/>
                                          </p:val>
                                        </p:tav>
                                        <p:tav tm="100000">
                                          <p:val>
                                            <p:strVal val="ppt_x"/>
                                          </p:val>
                                        </p:tav>
                                      </p:tavLst>
                                    </p:anim>
                                    <p:anim calcmode="lin" valueType="num">
                                      <p:cBhvr additive="base">
                                        <p:cTn id="11" dur="1000"/>
                                        <p:tgtEl>
                                          <p:spTgt spid="175"/>
                                        </p:tgtEl>
                                        <p:attrNameLst>
                                          <p:attrName>ppt_y</p:attrName>
                                        </p:attrNameLst>
                                      </p:cBhvr>
                                      <p:tavLst>
                                        <p:tav tm="0">
                                          <p:val>
                                            <p:strVal val="ppt_y"/>
                                          </p:val>
                                        </p:tav>
                                        <p:tav tm="100000">
                                          <p:val>
                                            <p:strVal val="1+ppt_h/2"/>
                                          </p:val>
                                        </p:tav>
                                      </p:tavLst>
                                    </p:anim>
                                    <p:set>
                                      <p:cBhvr>
                                        <p:cTn id="12" dur="1" fill="hold">
                                          <p:stCondLst>
                                            <p:cond delay="999"/>
                                          </p:stCondLst>
                                        </p:cTn>
                                        <p:tgtEl>
                                          <p:spTgt spid="175"/>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1000"/>
                                        <p:tgtEl>
                                          <p:spTgt spid="202"/>
                                        </p:tgtEl>
                                        <p:attrNameLst>
                                          <p:attrName>ppt_x</p:attrName>
                                        </p:attrNameLst>
                                      </p:cBhvr>
                                      <p:tavLst>
                                        <p:tav tm="0">
                                          <p:val>
                                            <p:strVal val="ppt_x"/>
                                          </p:val>
                                        </p:tav>
                                        <p:tav tm="100000">
                                          <p:val>
                                            <p:strVal val="ppt_x"/>
                                          </p:val>
                                        </p:tav>
                                      </p:tavLst>
                                    </p:anim>
                                    <p:anim calcmode="lin" valueType="num">
                                      <p:cBhvr additive="base">
                                        <p:cTn id="15" dur="1000"/>
                                        <p:tgtEl>
                                          <p:spTgt spid="202"/>
                                        </p:tgtEl>
                                        <p:attrNameLst>
                                          <p:attrName>ppt_y</p:attrName>
                                        </p:attrNameLst>
                                      </p:cBhvr>
                                      <p:tavLst>
                                        <p:tav tm="0">
                                          <p:val>
                                            <p:strVal val="ppt_y"/>
                                          </p:val>
                                        </p:tav>
                                        <p:tav tm="100000">
                                          <p:val>
                                            <p:strVal val="1+ppt_h/2"/>
                                          </p:val>
                                        </p:tav>
                                      </p:tavLst>
                                    </p:anim>
                                    <p:set>
                                      <p:cBhvr>
                                        <p:cTn id="16" dur="1" fill="hold">
                                          <p:stCondLst>
                                            <p:cond delay="999"/>
                                          </p:stCondLst>
                                        </p:cTn>
                                        <p:tgtEl>
                                          <p:spTgt spid="202"/>
                                        </p:tgtEl>
                                        <p:attrNameLst>
                                          <p:attrName>style.visibility</p:attrName>
                                        </p:attrNameLst>
                                      </p:cBhvr>
                                      <p:to>
                                        <p:strVal val="hidden"/>
                                      </p:to>
                                    </p:set>
                                  </p:childTnLst>
                                </p:cTn>
                              </p:par>
                              <p:par>
                                <p:cTn id="17" presetID="2" presetClass="exit" presetSubtype="6" fill="hold" nodeType="withEffect">
                                  <p:stCondLst>
                                    <p:cond delay="0"/>
                                  </p:stCondLst>
                                  <p:childTnLst>
                                    <p:anim calcmode="lin" valueType="num">
                                      <p:cBhvr additive="base">
                                        <p:cTn id="18" dur="1000"/>
                                        <p:tgtEl>
                                          <p:spTgt spid="412"/>
                                        </p:tgtEl>
                                        <p:attrNameLst>
                                          <p:attrName>ppt_x</p:attrName>
                                        </p:attrNameLst>
                                      </p:cBhvr>
                                      <p:tavLst>
                                        <p:tav tm="0">
                                          <p:val>
                                            <p:strVal val="ppt_x"/>
                                          </p:val>
                                        </p:tav>
                                        <p:tav tm="100000">
                                          <p:val>
                                            <p:strVal val="1+ppt_w/2"/>
                                          </p:val>
                                        </p:tav>
                                      </p:tavLst>
                                    </p:anim>
                                    <p:anim calcmode="lin" valueType="num">
                                      <p:cBhvr additive="base">
                                        <p:cTn id="19" dur="1000"/>
                                        <p:tgtEl>
                                          <p:spTgt spid="412"/>
                                        </p:tgtEl>
                                        <p:attrNameLst>
                                          <p:attrName>ppt_y</p:attrName>
                                        </p:attrNameLst>
                                      </p:cBhvr>
                                      <p:tavLst>
                                        <p:tav tm="0">
                                          <p:val>
                                            <p:strVal val="ppt_y"/>
                                          </p:val>
                                        </p:tav>
                                        <p:tav tm="100000">
                                          <p:val>
                                            <p:strVal val="1+ppt_h/2"/>
                                          </p:val>
                                        </p:tav>
                                      </p:tavLst>
                                    </p:anim>
                                    <p:set>
                                      <p:cBhvr>
                                        <p:cTn id="20" dur="1" fill="hold">
                                          <p:stCondLst>
                                            <p:cond delay="999"/>
                                          </p:stCondLst>
                                        </p:cTn>
                                        <p:tgtEl>
                                          <p:spTgt spid="412"/>
                                        </p:tgtEl>
                                        <p:attrNameLst>
                                          <p:attrName>style.visibility</p:attrName>
                                        </p:attrNameLst>
                                      </p:cBhvr>
                                      <p:to>
                                        <p:strVal val="hidden"/>
                                      </p:to>
                                    </p:set>
                                  </p:childTnLst>
                                </p:cTn>
                              </p:par>
                              <p:par>
                                <p:cTn id="21" presetID="2" presetClass="exit" presetSubtype="6" fill="hold" nodeType="withEffect">
                                  <p:stCondLst>
                                    <p:cond delay="0"/>
                                  </p:stCondLst>
                                  <p:childTnLst>
                                    <p:anim calcmode="lin" valueType="num">
                                      <p:cBhvr additive="base">
                                        <p:cTn id="22" dur="1000"/>
                                        <p:tgtEl>
                                          <p:spTgt spid="331"/>
                                        </p:tgtEl>
                                        <p:attrNameLst>
                                          <p:attrName>ppt_x</p:attrName>
                                        </p:attrNameLst>
                                      </p:cBhvr>
                                      <p:tavLst>
                                        <p:tav tm="0">
                                          <p:val>
                                            <p:strVal val="ppt_x"/>
                                          </p:val>
                                        </p:tav>
                                        <p:tav tm="100000">
                                          <p:val>
                                            <p:strVal val="1+ppt_w/2"/>
                                          </p:val>
                                        </p:tav>
                                      </p:tavLst>
                                    </p:anim>
                                    <p:anim calcmode="lin" valueType="num">
                                      <p:cBhvr additive="base">
                                        <p:cTn id="23" dur="1000"/>
                                        <p:tgtEl>
                                          <p:spTgt spid="331"/>
                                        </p:tgtEl>
                                        <p:attrNameLst>
                                          <p:attrName>ppt_y</p:attrName>
                                        </p:attrNameLst>
                                      </p:cBhvr>
                                      <p:tavLst>
                                        <p:tav tm="0">
                                          <p:val>
                                            <p:strVal val="ppt_y"/>
                                          </p:val>
                                        </p:tav>
                                        <p:tav tm="100000">
                                          <p:val>
                                            <p:strVal val="1+ppt_h/2"/>
                                          </p:val>
                                        </p:tav>
                                      </p:tavLst>
                                    </p:anim>
                                    <p:set>
                                      <p:cBhvr>
                                        <p:cTn id="24" dur="1" fill="hold">
                                          <p:stCondLst>
                                            <p:cond delay="999"/>
                                          </p:stCondLst>
                                        </p:cTn>
                                        <p:tgtEl>
                                          <p:spTgt spid="331"/>
                                        </p:tgtEl>
                                        <p:attrNameLst>
                                          <p:attrName>style.visibility</p:attrName>
                                        </p:attrNameLst>
                                      </p:cBhvr>
                                      <p:to>
                                        <p:strVal val="hidden"/>
                                      </p:to>
                                    </p:set>
                                  </p:childTnLst>
                                </p:cTn>
                              </p:par>
                              <p:par>
                                <p:cTn id="25" presetID="2" presetClass="exit" presetSubtype="6" fill="hold" nodeType="withEffect">
                                  <p:stCondLst>
                                    <p:cond delay="0"/>
                                  </p:stCondLst>
                                  <p:childTnLst>
                                    <p:anim calcmode="lin" valueType="num">
                                      <p:cBhvr additive="base">
                                        <p:cTn id="26" dur="1000"/>
                                        <p:tgtEl>
                                          <p:spTgt spid="243"/>
                                        </p:tgtEl>
                                        <p:attrNameLst>
                                          <p:attrName>ppt_x</p:attrName>
                                        </p:attrNameLst>
                                      </p:cBhvr>
                                      <p:tavLst>
                                        <p:tav tm="0">
                                          <p:val>
                                            <p:strVal val="ppt_x"/>
                                          </p:val>
                                        </p:tav>
                                        <p:tav tm="100000">
                                          <p:val>
                                            <p:strVal val="1+ppt_w/2"/>
                                          </p:val>
                                        </p:tav>
                                      </p:tavLst>
                                    </p:anim>
                                    <p:anim calcmode="lin" valueType="num">
                                      <p:cBhvr additive="base">
                                        <p:cTn id="27" dur="1000"/>
                                        <p:tgtEl>
                                          <p:spTgt spid="243"/>
                                        </p:tgtEl>
                                        <p:attrNameLst>
                                          <p:attrName>ppt_y</p:attrName>
                                        </p:attrNameLst>
                                      </p:cBhvr>
                                      <p:tavLst>
                                        <p:tav tm="0">
                                          <p:val>
                                            <p:strVal val="ppt_y"/>
                                          </p:val>
                                        </p:tav>
                                        <p:tav tm="100000">
                                          <p:val>
                                            <p:strVal val="1+ppt_h/2"/>
                                          </p:val>
                                        </p:tav>
                                      </p:tavLst>
                                    </p:anim>
                                    <p:set>
                                      <p:cBhvr>
                                        <p:cTn id="28" dur="1" fill="hold">
                                          <p:stCondLst>
                                            <p:cond delay="999"/>
                                          </p:stCondLst>
                                        </p:cTn>
                                        <p:tgtEl>
                                          <p:spTgt spid="243"/>
                                        </p:tgtEl>
                                        <p:attrNameLst>
                                          <p:attrName>style.visibility</p:attrName>
                                        </p:attrNameLst>
                                      </p:cBhvr>
                                      <p:to>
                                        <p:strVal val="hidden"/>
                                      </p:to>
                                    </p:set>
                                  </p:childTnLst>
                                </p:cTn>
                              </p:par>
                              <p:par>
                                <p:cTn id="29" presetID="2" presetClass="exit" presetSubtype="12" fill="hold" nodeType="withEffect">
                                  <p:stCondLst>
                                    <p:cond delay="0"/>
                                  </p:stCondLst>
                                  <p:childTnLst>
                                    <p:anim calcmode="lin" valueType="num">
                                      <p:cBhvr additive="base">
                                        <p:cTn id="30" dur="1000"/>
                                        <p:tgtEl>
                                          <p:spTgt spid="202"/>
                                        </p:tgtEl>
                                        <p:attrNameLst>
                                          <p:attrName>ppt_x</p:attrName>
                                        </p:attrNameLst>
                                      </p:cBhvr>
                                      <p:tavLst>
                                        <p:tav tm="0">
                                          <p:val>
                                            <p:strVal val="ppt_x"/>
                                          </p:val>
                                        </p:tav>
                                        <p:tav tm="100000">
                                          <p:val>
                                            <p:strVal val="0-ppt_w/2"/>
                                          </p:val>
                                        </p:tav>
                                      </p:tavLst>
                                    </p:anim>
                                    <p:anim calcmode="lin" valueType="num">
                                      <p:cBhvr additive="base">
                                        <p:cTn id="31" dur="1000"/>
                                        <p:tgtEl>
                                          <p:spTgt spid="202"/>
                                        </p:tgtEl>
                                        <p:attrNameLst>
                                          <p:attrName>ppt_y</p:attrName>
                                        </p:attrNameLst>
                                      </p:cBhvr>
                                      <p:tavLst>
                                        <p:tav tm="0">
                                          <p:val>
                                            <p:strVal val="ppt_y"/>
                                          </p:val>
                                        </p:tav>
                                        <p:tav tm="100000">
                                          <p:val>
                                            <p:strVal val="1+ppt_h/2"/>
                                          </p:val>
                                        </p:tav>
                                      </p:tavLst>
                                    </p:anim>
                                    <p:set>
                                      <p:cBhvr>
                                        <p:cTn id="32" dur="1" fill="hold">
                                          <p:stCondLst>
                                            <p:cond delay="999"/>
                                          </p:stCondLst>
                                        </p:cTn>
                                        <p:tgtEl>
                                          <p:spTgt spid="202"/>
                                        </p:tgtEl>
                                        <p:attrNameLst>
                                          <p:attrName>style.visibility</p:attrName>
                                        </p:attrNameLst>
                                      </p:cBhvr>
                                      <p:to>
                                        <p:strVal val="hidden"/>
                                      </p:to>
                                    </p:set>
                                  </p:childTnLst>
                                </p:cTn>
                              </p:par>
                              <p:par>
                                <p:cTn id="33" presetID="2" presetClass="exit" presetSubtype="9" fill="hold" nodeType="withEffect">
                                  <p:stCondLst>
                                    <p:cond delay="0"/>
                                  </p:stCondLst>
                                  <p:childTnLst>
                                    <p:anim calcmode="lin" valueType="num">
                                      <p:cBhvr additive="base">
                                        <p:cTn id="34" dur="1000"/>
                                        <p:tgtEl>
                                          <p:spTgt spid="6"/>
                                        </p:tgtEl>
                                        <p:attrNameLst>
                                          <p:attrName>ppt_x</p:attrName>
                                        </p:attrNameLst>
                                      </p:cBhvr>
                                      <p:tavLst>
                                        <p:tav tm="0">
                                          <p:val>
                                            <p:strVal val="ppt_x"/>
                                          </p:val>
                                        </p:tav>
                                        <p:tav tm="100000">
                                          <p:val>
                                            <p:strVal val="0-ppt_w/2"/>
                                          </p:val>
                                        </p:tav>
                                      </p:tavLst>
                                    </p:anim>
                                    <p:anim calcmode="lin" valueType="num">
                                      <p:cBhvr additive="base">
                                        <p:cTn id="35" dur="1000"/>
                                        <p:tgtEl>
                                          <p:spTgt spid="6"/>
                                        </p:tgtEl>
                                        <p:attrNameLst>
                                          <p:attrName>ppt_y</p:attrName>
                                        </p:attrNameLst>
                                      </p:cBhvr>
                                      <p:tavLst>
                                        <p:tav tm="0">
                                          <p:val>
                                            <p:strVal val="ppt_y"/>
                                          </p:val>
                                        </p:tav>
                                        <p:tav tm="100000">
                                          <p:val>
                                            <p:strVal val="0-ppt_h/2"/>
                                          </p:val>
                                        </p:tav>
                                      </p:tavLst>
                                    </p:anim>
                                    <p:set>
                                      <p:cBhvr>
                                        <p:cTn id="36" dur="1" fill="hold">
                                          <p:stCondLst>
                                            <p:cond delay="999"/>
                                          </p:stCondLst>
                                        </p:cTn>
                                        <p:tgtEl>
                                          <p:spTgt spid="6"/>
                                        </p:tgtEl>
                                        <p:attrNameLst>
                                          <p:attrName>style.visibility</p:attrName>
                                        </p:attrNameLst>
                                      </p:cBhvr>
                                      <p:to>
                                        <p:strVal val="hidden"/>
                                      </p:to>
                                    </p:set>
                                  </p:childTnLst>
                                </p:cTn>
                              </p:par>
                              <p:par>
                                <p:cTn id="37" presetID="2" presetClass="exit" presetSubtype="9" fill="hold" nodeType="withEffect">
                                  <p:stCondLst>
                                    <p:cond delay="0"/>
                                  </p:stCondLst>
                                  <p:childTnLst>
                                    <p:anim calcmode="lin" valueType="num">
                                      <p:cBhvr additive="base">
                                        <p:cTn id="38" dur="1000"/>
                                        <p:tgtEl>
                                          <p:spTgt spid="217"/>
                                        </p:tgtEl>
                                        <p:attrNameLst>
                                          <p:attrName>ppt_x</p:attrName>
                                        </p:attrNameLst>
                                      </p:cBhvr>
                                      <p:tavLst>
                                        <p:tav tm="0">
                                          <p:val>
                                            <p:strVal val="ppt_x"/>
                                          </p:val>
                                        </p:tav>
                                        <p:tav tm="100000">
                                          <p:val>
                                            <p:strVal val="0-ppt_w/2"/>
                                          </p:val>
                                        </p:tav>
                                      </p:tavLst>
                                    </p:anim>
                                    <p:anim calcmode="lin" valueType="num">
                                      <p:cBhvr additive="base">
                                        <p:cTn id="39" dur="1000"/>
                                        <p:tgtEl>
                                          <p:spTgt spid="217"/>
                                        </p:tgtEl>
                                        <p:attrNameLst>
                                          <p:attrName>ppt_y</p:attrName>
                                        </p:attrNameLst>
                                      </p:cBhvr>
                                      <p:tavLst>
                                        <p:tav tm="0">
                                          <p:val>
                                            <p:strVal val="ppt_y"/>
                                          </p:val>
                                        </p:tav>
                                        <p:tav tm="100000">
                                          <p:val>
                                            <p:strVal val="0-ppt_h/2"/>
                                          </p:val>
                                        </p:tav>
                                      </p:tavLst>
                                    </p:anim>
                                    <p:set>
                                      <p:cBhvr>
                                        <p:cTn id="40" dur="1" fill="hold">
                                          <p:stCondLst>
                                            <p:cond delay="999"/>
                                          </p:stCondLst>
                                        </p:cTn>
                                        <p:tgtEl>
                                          <p:spTgt spid="2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1377"/>
        <p:cNvGrpSpPr/>
        <p:nvPr/>
      </p:nvGrpSpPr>
      <p:grpSpPr>
        <a:xfrm>
          <a:off x="0" y="0"/>
          <a:ext cx="0" cy="0"/>
          <a:chOff x="0" y="0"/>
          <a:chExt cx="0" cy="0"/>
        </a:xfrm>
      </p:grpSpPr>
      <p:sp>
        <p:nvSpPr>
          <p:cNvPr id="11378" name="Google Shape;11378;p74"/>
          <p:cNvSpPr txBox="1">
            <a:spLocks noGrp="1"/>
          </p:cNvSpPr>
          <p:nvPr>
            <p:ph type="title"/>
          </p:nvPr>
        </p:nvSpPr>
        <p:spPr>
          <a:xfrm>
            <a:off x="1855350" y="630000"/>
            <a:ext cx="1922700" cy="120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11379" name="Google Shape;11379;p74"/>
          <p:cNvSpPr txBox="1">
            <a:spLocks noGrp="1"/>
          </p:cNvSpPr>
          <p:nvPr>
            <p:ph type="ctrTitle" idx="2"/>
          </p:nvPr>
        </p:nvSpPr>
        <p:spPr>
          <a:xfrm>
            <a:off x="1855349" y="1679850"/>
            <a:ext cx="4124109"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Aims </a:t>
            </a:r>
            <a:r>
              <a:rPr lang="en" baseline="-25000" dirty="0"/>
              <a:t>and</a:t>
            </a:r>
            <a:r>
              <a:rPr lang="en" dirty="0"/>
              <a:t> 				Goals</a:t>
            </a:r>
            <a:endParaRPr dirty="0"/>
          </a:p>
        </p:txBody>
      </p:sp>
      <p:sp>
        <p:nvSpPr>
          <p:cNvPr id="11380" name="Google Shape;11380;p74"/>
          <p:cNvSpPr txBox="1">
            <a:spLocks noGrp="1"/>
          </p:cNvSpPr>
          <p:nvPr>
            <p:ph type="subTitle" idx="1"/>
          </p:nvPr>
        </p:nvSpPr>
        <p:spPr>
          <a:xfrm>
            <a:off x="1855350" y="2933475"/>
            <a:ext cx="3234000" cy="79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dirty="0"/>
              <a:t>Individual trait based specialization analysis</a:t>
            </a:r>
          </a:p>
        </p:txBody>
      </p:sp>
      <p:grpSp>
        <p:nvGrpSpPr>
          <p:cNvPr id="5" name="Google Shape;452;p3">
            <a:extLst>
              <a:ext uri="{FF2B5EF4-FFF2-40B4-BE49-F238E27FC236}">
                <a16:creationId xmlns:a16="http://schemas.microsoft.com/office/drawing/2014/main" id="{86540B1D-A6D0-2B47-807C-78258BEB376E}"/>
              </a:ext>
            </a:extLst>
          </p:cNvPr>
          <p:cNvGrpSpPr/>
          <p:nvPr/>
        </p:nvGrpSpPr>
        <p:grpSpPr>
          <a:xfrm rot="9693741">
            <a:off x="-951246" y="903618"/>
            <a:ext cx="2305407" cy="3543488"/>
            <a:chOff x="1292750" y="2594800"/>
            <a:chExt cx="1722100" cy="2646925"/>
          </a:xfrm>
        </p:grpSpPr>
        <p:sp>
          <p:nvSpPr>
            <p:cNvPr id="6" name="Google Shape;453;p3">
              <a:extLst>
                <a:ext uri="{FF2B5EF4-FFF2-40B4-BE49-F238E27FC236}">
                  <a16:creationId xmlns:a16="http://schemas.microsoft.com/office/drawing/2014/main" id="{AFCC82FA-3447-4842-BB68-E5235883AC0C}"/>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4;p3">
              <a:extLst>
                <a:ext uri="{FF2B5EF4-FFF2-40B4-BE49-F238E27FC236}">
                  <a16:creationId xmlns:a16="http://schemas.microsoft.com/office/drawing/2014/main" id="{D185DC1B-EBED-9C4B-8AE7-6173CF8FA221}"/>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5;p3">
              <a:extLst>
                <a:ext uri="{FF2B5EF4-FFF2-40B4-BE49-F238E27FC236}">
                  <a16:creationId xmlns:a16="http://schemas.microsoft.com/office/drawing/2014/main" id="{5B9C2B63-1CE8-5A43-9482-E7724950F95E}"/>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p3">
              <a:extLst>
                <a:ext uri="{FF2B5EF4-FFF2-40B4-BE49-F238E27FC236}">
                  <a16:creationId xmlns:a16="http://schemas.microsoft.com/office/drawing/2014/main" id="{B8445577-6525-B641-9710-BBE89AA2EB66}"/>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7;p3">
              <a:extLst>
                <a:ext uri="{FF2B5EF4-FFF2-40B4-BE49-F238E27FC236}">
                  <a16:creationId xmlns:a16="http://schemas.microsoft.com/office/drawing/2014/main" id="{68B49D1E-0AC1-3045-B206-1401A6326EF7}"/>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8;p3">
              <a:extLst>
                <a:ext uri="{FF2B5EF4-FFF2-40B4-BE49-F238E27FC236}">
                  <a16:creationId xmlns:a16="http://schemas.microsoft.com/office/drawing/2014/main" id="{FA27618E-9753-5944-AEEA-E80B686C191C}"/>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p3">
              <a:extLst>
                <a:ext uri="{FF2B5EF4-FFF2-40B4-BE49-F238E27FC236}">
                  <a16:creationId xmlns:a16="http://schemas.microsoft.com/office/drawing/2014/main" id="{8F94D3FA-39CE-964F-A149-72643ECC2E8D}"/>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3">
              <a:extLst>
                <a:ext uri="{FF2B5EF4-FFF2-40B4-BE49-F238E27FC236}">
                  <a16:creationId xmlns:a16="http://schemas.microsoft.com/office/drawing/2014/main" id="{95C658C9-E7D3-9C4D-A009-FB2BA91711AE}"/>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3">
              <a:extLst>
                <a:ext uri="{FF2B5EF4-FFF2-40B4-BE49-F238E27FC236}">
                  <a16:creationId xmlns:a16="http://schemas.microsoft.com/office/drawing/2014/main" id="{0F364C34-6036-134D-8CD5-BD6F801C8E6D}"/>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2;p3">
              <a:extLst>
                <a:ext uri="{FF2B5EF4-FFF2-40B4-BE49-F238E27FC236}">
                  <a16:creationId xmlns:a16="http://schemas.microsoft.com/office/drawing/2014/main" id="{C926CD3B-6227-4240-8E05-F45A8ABD75AB}"/>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3;p3">
              <a:extLst>
                <a:ext uri="{FF2B5EF4-FFF2-40B4-BE49-F238E27FC236}">
                  <a16:creationId xmlns:a16="http://schemas.microsoft.com/office/drawing/2014/main" id="{0492050A-722C-7844-B734-5BAED9435B20}"/>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4;p3">
              <a:extLst>
                <a:ext uri="{FF2B5EF4-FFF2-40B4-BE49-F238E27FC236}">
                  <a16:creationId xmlns:a16="http://schemas.microsoft.com/office/drawing/2014/main" id="{C8D330AD-5B90-4740-928E-CE078CDA7B16}"/>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p3">
              <a:extLst>
                <a:ext uri="{FF2B5EF4-FFF2-40B4-BE49-F238E27FC236}">
                  <a16:creationId xmlns:a16="http://schemas.microsoft.com/office/drawing/2014/main" id="{2B827627-D5F4-8045-B58B-15324F3A937A}"/>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p3">
              <a:extLst>
                <a:ext uri="{FF2B5EF4-FFF2-40B4-BE49-F238E27FC236}">
                  <a16:creationId xmlns:a16="http://schemas.microsoft.com/office/drawing/2014/main" id="{1DFC2574-0151-0543-92A4-7BCD6A2ED5E8}"/>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7;p3">
              <a:extLst>
                <a:ext uri="{FF2B5EF4-FFF2-40B4-BE49-F238E27FC236}">
                  <a16:creationId xmlns:a16="http://schemas.microsoft.com/office/drawing/2014/main" id="{EF321E1E-0E93-4544-BBF1-71E50CCE8BC5}"/>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8;p3">
              <a:extLst>
                <a:ext uri="{FF2B5EF4-FFF2-40B4-BE49-F238E27FC236}">
                  <a16:creationId xmlns:a16="http://schemas.microsoft.com/office/drawing/2014/main" id="{76BAAC59-753B-F046-BE6E-57CF4AA6C07A}"/>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p3">
              <a:extLst>
                <a:ext uri="{FF2B5EF4-FFF2-40B4-BE49-F238E27FC236}">
                  <a16:creationId xmlns:a16="http://schemas.microsoft.com/office/drawing/2014/main" id="{6AF0263E-7EC8-F14B-AF67-25C103908972}"/>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0;p3">
              <a:extLst>
                <a:ext uri="{FF2B5EF4-FFF2-40B4-BE49-F238E27FC236}">
                  <a16:creationId xmlns:a16="http://schemas.microsoft.com/office/drawing/2014/main" id="{63C2EDC1-DCE9-F847-9E3D-1E78A2A145C4}"/>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1;p3">
              <a:extLst>
                <a:ext uri="{FF2B5EF4-FFF2-40B4-BE49-F238E27FC236}">
                  <a16:creationId xmlns:a16="http://schemas.microsoft.com/office/drawing/2014/main" id="{0F94192D-66F4-D244-93BD-5AEADCA3D152}"/>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2;p3">
              <a:extLst>
                <a:ext uri="{FF2B5EF4-FFF2-40B4-BE49-F238E27FC236}">
                  <a16:creationId xmlns:a16="http://schemas.microsoft.com/office/drawing/2014/main" id="{FA61C9EC-A1CB-C041-B223-688716DC9DF1}"/>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3;p3">
              <a:extLst>
                <a:ext uri="{FF2B5EF4-FFF2-40B4-BE49-F238E27FC236}">
                  <a16:creationId xmlns:a16="http://schemas.microsoft.com/office/drawing/2014/main" id="{CDF29A01-57CE-4C4A-A00C-284FED1A30B2}"/>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4;p3">
              <a:extLst>
                <a:ext uri="{FF2B5EF4-FFF2-40B4-BE49-F238E27FC236}">
                  <a16:creationId xmlns:a16="http://schemas.microsoft.com/office/drawing/2014/main" id="{697FF4E4-9BE7-0A40-A364-3CE9F8A32AED}"/>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5;p3">
              <a:extLst>
                <a:ext uri="{FF2B5EF4-FFF2-40B4-BE49-F238E27FC236}">
                  <a16:creationId xmlns:a16="http://schemas.microsoft.com/office/drawing/2014/main" id="{74F08522-4F44-324C-8009-CA239028AA21}"/>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6;p3">
              <a:extLst>
                <a:ext uri="{FF2B5EF4-FFF2-40B4-BE49-F238E27FC236}">
                  <a16:creationId xmlns:a16="http://schemas.microsoft.com/office/drawing/2014/main" id="{571D4EB4-8F07-7945-9B76-6D9239AA5AA4}"/>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7;p3">
              <a:extLst>
                <a:ext uri="{FF2B5EF4-FFF2-40B4-BE49-F238E27FC236}">
                  <a16:creationId xmlns:a16="http://schemas.microsoft.com/office/drawing/2014/main" id="{CBC9A1B1-62E4-764E-A318-CAE1FF99AC02}"/>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p3">
              <a:extLst>
                <a:ext uri="{FF2B5EF4-FFF2-40B4-BE49-F238E27FC236}">
                  <a16:creationId xmlns:a16="http://schemas.microsoft.com/office/drawing/2014/main" id="{2BFABD85-7A94-134F-B02C-AC725596C554}"/>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9;p3">
              <a:extLst>
                <a:ext uri="{FF2B5EF4-FFF2-40B4-BE49-F238E27FC236}">
                  <a16:creationId xmlns:a16="http://schemas.microsoft.com/office/drawing/2014/main" id="{7623D47A-67A6-3B4F-A80C-038B2A9C9008}"/>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0;p3">
              <a:extLst>
                <a:ext uri="{FF2B5EF4-FFF2-40B4-BE49-F238E27FC236}">
                  <a16:creationId xmlns:a16="http://schemas.microsoft.com/office/drawing/2014/main" id="{E13FBC26-9EC0-8340-8E1F-FB8D7B679F7E}"/>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1;p3">
              <a:extLst>
                <a:ext uri="{FF2B5EF4-FFF2-40B4-BE49-F238E27FC236}">
                  <a16:creationId xmlns:a16="http://schemas.microsoft.com/office/drawing/2014/main" id="{E234E835-984A-4745-BB50-80402D77C982}"/>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p3">
              <a:extLst>
                <a:ext uri="{FF2B5EF4-FFF2-40B4-BE49-F238E27FC236}">
                  <a16:creationId xmlns:a16="http://schemas.microsoft.com/office/drawing/2014/main" id="{1C818C7B-01BE-6E41-8DAA-14BC4DEC59C6}"/>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3;p3">
              <a:extLst>
                <a:ext uri="{FF2B5EF4-FFF2-40B4-BE49-F238E27FC236}">
                  <a16:creationId xmlns:a16="http://schemas.microsoft.com/office/drawing/2014/main" id="{2547262F-DE56-7541-B850-B3C08E174554}"/>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4;p3">
              <a:extLst>
                <a:ext uri="{FF2B5EF4-FFF2-40B4-BE49-F238E27FC236}">
                  <a16:creationId xmlns:a16="http://schemas.microsoft.com/office/drawing/2014/main" id="{7E8EA461-A7DA-D34C-9DAE-FF9927C9C937}"/>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5;p3">
              <a:extLst>
                <a:ext uri="{FF2B5EF4-FFF2-40B4-BE49-F238E27FC236}">
                  <a16:creationId xmlns:a16="http://schemas.microsoft.com/office/drawing/2014/main" id="{2A4A237C-449A-234F-8D24-49E99738769A}"/>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6;p3">
              <a:extLst>
                <a:ext uri="{FF2B5EF4-FFF2-40B4-BE49-F238E27FC236}">
                  <a16:creationId xmlns:a16="http://schemas.microsoft.com/office/drawing/2014/main" id="{792AF0ED-1309-0D49-8015-813BD9210C1C}"/>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7;p3">
              <a:extLst>
                <a:ext uri="{FF2B5EF4-FFF2-40B4-BE49-F238E27FC236}">
                  <a16:creationId xmlns:a16="http://schemas.microsoft.com/office/drawing/2014/main" id="{8D07C136-F63A-9A40-AA9E-4D590B446EF8}"/>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p3">
              <a:extLst>
                <a:ext uri="{FF2B5EF4-FFF2-40B4-BE49-F238E27FC236}">
                  <a16:creationId xmlns:a16="http://schemas.microsoft.com/office/drawing/2014/main" id="{884FA6D4-E654-124D-A974-FD7E471102BD}"/>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9;p3">
              <a:extLst>
                <a:ext uri="{FF2B5EF4-FFF2-40B4-BE49-F238E27FC236}">
                  <a16:creationId xmlns:a16="http://schemas.microsoft.com/office/drawing/2014/main" id="{3EC8ACDD-924C-4840-BC85-B31CF8A7EBB6}"/>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0;p3">
              <a:extLst>
                <a:ext uri="{FF2B5EF4-FFF2-40B4-BE49-F238E27FC236}">
                  <a16:creationId xmlns:a16="http://schemas.microsoft.com/office/drawing/2014/main" id="{8F8E4E82-D2A2-A44C-B953-D60BF720960C}"/>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1;p3">
              <a:extLst>
                <a:ext uri="{FF2B5EF4-FFF2-40B4-BE49-F238E27FC236}">
                  <a16:creationId xmlns:a16="http://schemas.microsoft.com/office/drawing/2014/main" id="{932A7718-E5EB-F44A-A3DE-86B388C3C684}"/>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2;p3">
              <a:extLst>
                <a:ext uri="{FF2B5EF4-FFF2-40B4-BE49-F238E27FC236}">
                  <a16:creationId xmlns:a16="http://schemas.microsoft.com/office/drawing/2014/main" id="{C4485B2A-2C47-3F47-9BC5-C6158B1CFF4B}"/>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3;p3">
              <a:extLst>
                <a:ext uri="{FF2B5EF4-FFF2-40B4-BE49-F238E27FC236}">
                  <a16:creationId xmlns:a16="http://schemas.microsoft.com/office/drawing/2014/main" id="{A524CCAE-77BC-FE4F-99DA-17E24B2EC992}"/>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4;p3">
              <a:extLst>
                <a:ext uri="{FF2B5EF4-FFF2-40B4-BE49-F238E27FC236}">
                  <a16:creationId xmlns:a16="http://schemas.microsoft.com/office/drawing/2014/main" id="{7BE38C60-6384-B04F-9D8E-E90958518BCF}"/>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5;p3">
              <a:extLst>
                <a:ext uri="{FF2B5EF4-FFF2-40B4-BE49-F238E27FC236}">
                  <a16:creationId xmlns:a16="http://schemas.microsoft.com/office/drawing/2014/main" id="{3489AA79-3A0C-2B4F-B369-135036C7EF34}"/>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6;p3">
              <a:extLst>
                <a:ext uri="{FF2B5EF4-FFF2-40B4-BE49-F238E27FC236}">
                  <a16:creationId xmlns:a16="http://schemas.microsoft.com/office/drawing/2014/main" id="{2808E561-BA59-FD4D-A1D2-0EC8DAAB041E}"/>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7;p3">
              <a:extLst>
                <a:ext uri="{FF2B5EF4-FFF2-40B4-BE49-F238E27FC236}">
                  <a16:creationId xmlns:a16="http://schemas.microsoft.com/office/drawing/2014/main" id="{4DB1D9A1-B116-EB4C-B391-C75E6ABFD764}"/>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8;p3">
              <a:extLst>
                <a:ext uri="{FF2B5EF4-FFF2-40B4-BE49-F238E27FC236}">
                  <a16:creationId xmlns:a16="http://schemas.microsoft.com/office/drawing/2014/main" id="{BC403818-65EC-7D48-9390-9639E9336AB9}"/>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9;p3">
              <a:extLst>
                <a:ext uri="{FF2B5EF4-FFF2-40B4-BE49-F238E27FC236}">
                  <a16:creationId xmlns:a16="http://schemas.microsoft.com/office/drawing/2014/main" id="{78CB02C1-E6F6-0543-81BB-BF05AEA6BE5F}"/>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0;p3">
              <a:extLst>
                <a:ext uri="{FF2B5EF4-FFF2-40B4-BE49-F238E27FC236}">
                  <a16:creationId xmlns:a16="http://schemas.microsoft.com/office/drawing/2014/main" id="{4BE4F9BC-CC14-B843-8FFB-2495AD327C6B}"/>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1;p3">
              <a:extLst>
                <a:ext uri="{FF2B5EF4-FFF2-40B4-BE49-F238E27FC236}">
                  <a16:creationId xmlns:a16="http://schemas.microsoft.com/office/drawing/2014/main" id="{35CCAB38-1FCE-044A-9C6A-F830EC7158DC}"/>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2;p3">
              <a:extLst>
                <a:ext uri="{FF2B5EF4-FFF2-40B4-BE49-F238E27FC236}">
                  <a16:creationId xmlns:a16="http://schemas.microsoft.com/office/drawing/2014/main" id="{945DB3E0-1A8F-6142-8026-88E521E3B1D3}"/>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3;p3">
              <a:extLst>
                <a:ext uri="{FF2B5EF4-FFF2-40B4-BE49-F238E27FC236}">
                  <a16:creationId xmlns:a16="http://schemas.microsoft.com/office/drawing/2014/main" id="{60E241A8-3A99-9047-8979-353515732A51}"/>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4;p3">
              <a:extLst>
                <a:ext uri="{FF2B5EF4-FFF2-40B4-BE49-F238E27FC236}">
                  <a16:creationId xmlns:a16="http://schemas.microsoft.com/office/drawing/2014/main" id="{2A19B0FA-01F6-DC41-A721-678B5A789E7E}"/>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5;p3">
              <a:extLst>
                <a:ext uri="{FF2B5EF4-FFF2-40B4-BE49-F238E27FC236}">
                  <a16:creationId xmlns:a16="http://schemas.microsoft.com/office/drawing/2014/main" id="{1E5C54C7-D240-824F-9F2F-9522F0E7D4EC}"/>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6;p3">
              <a:extLst>
                <a:ext uri="{FF2B5EF4-FFF2-40B4-BE49-F238E27FC236}">
                  <a16:creationId xmlns:a16="http://schemas.microsoft.com/office/drawing/2014/main" id="{5F21E1CB-2321-4046-8A10-7A8CB6FB3ACE}"/>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7;p3">
              <a:extLst>
                <a:ext uri="{FF2B5EF4-FFF2-40B4-BE49-F238E27FC236}">
                  <a16:creationId xmlns:a16="http://schemas.microsoft.com/office/drawing/2014/main" id="{CB74BB57-AA03-5240-B13F-0F7D0223DE45}"/>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8;p3">
              <a:extLst>
                <a:ext uri="{FF2B5EF4-FFF2-40B4-BE49-F238E27FC236}">
                  <a16:creationId xmlns:a16="http://schemas.microsoft.com/office/drawing/2014/main" id="{4F960D95-4013-3B4E-AB89-0E00FFE25836}"/>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9;p3">
              <a:extLst>
                <a:ext uri="{FF2B5EF4-FFF2-40B4-BE49-F238E27FC236}">
                  <a16:creationId xmlns:a16="http://schemas.microsoft.com/office/drawing/2014/main" id="{C8ED4A90-8512-CE43-9CB3-7C04F6F45295}"/>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0;p3">
              <a:extLst>
                <a:ext uri="{FF2B5EF4-FFF2-40B4-BE49-F238E27FC236}">
                  <a16:creationId xmlns:a16="http://schemas.microsoft.com/office/drawing/2014/main" id="{80AA1D64-954A-BF44-84C6-0CB85B9EDD2D}"/>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1;p3">
              <a:extLst>
                <a:ext uri="{FF2B5EF4-FFF2-40B4-BE49-F238E27FC236}">
                  <a16:creationId xmlns:a16="http://schemas.microsoft.com/office/drawing/2014/main" id="{892799EC-717F-364F-A9B5-20A3DF137B0E}"/>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2;p3">
              <a:extLst>
                <a:ext uri="{FF2B5EF4-FFF2-40B4-BE49-F238E27FC236}">
                  <a16:creationId xmlns:a16="http://schemas.microsoft.com/office/drawing/2014/main" id="{E35BF1A8-3429-154E-99A3-8794DEAF6064}"/>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3;p3">
              <a:extLst>
                <a:ext uri="{FF2B5EF4-FFF2-40B4-BE49-F238E27FC236}">
                  <a16:creationId xmlns:a16="http://schemas.microsoft.com/office/drawing/2014/main" id="{1424A26C-8DB3-0D4F-9035-29DE2B9296F1}"/>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p3">
              <a:extLst>
                <a:ext uri="{FF2B5EF4-FFF2-40B4-BE49-F238E27FC236}">
                  <a16:creationId xmlns:a16="http://schemas.microsoft.com/office/drawing/2014/main" id="{B67CADC3-F4B2-8241-BF20-75866CCDEAAB}"/>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5;p3">
              <a:extLst>
                <a:ext uri="{FF2B5EF4-FFF2-40B4-BE49-F238E27FC236}">
                  <a16:creationId xmlns:a16="http://schemas.microsoft.com/office/drawing/2014/main" id="{58E5FA7F-BF69-7149-8E36-FE2916FD0E94}"/>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6;p3">
              <a:extLst>
                <a:ext uri="{FF2B5EF4-FFF2-40B4-BE49-F238E27FC236}">
                  <a16:creationId xmlns:a16="http://schemas.microsoft.com/office/drawing/2014/main" id="{74975C3A-691F-4244-B6CC-910273C53448}"/>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7;p3">
              <a:extLst>
                <a:ext uri="{FF2B5EF4-FFF2-40B4-BE49-F238E27FC236}">
                  <a16:creationId xmlns:a16="http://schemas.microsoft.com/office/drawing/2014/main" id="{ACDB72C5-6F49-CE4B-B131-1084D5E8EE00}"/>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8;p3">
              <a:extLst>
                <a:ext uri="{FF2B5EF4-FFF2-40B4-BE49-F238E27FC236}">
                  <a16:creationId xmlns:a16="http://schemas.microsoft.com/office/drawing/2014/main" id="{2D65F257-FC5A-0A44-8646-77ABA45C80E4}"/>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9;p3">
              <a:extLst>
                <a:ext uri="{FF2B5EF4-FFF2-40B4-BE49-F238E27FC236}">
                  <a16:creationId xmlns:a16="http://schemas.microsoft.com/office/drawing/2014/main" id="{EA5CC702-64E3-4F4B-BB35-E25B4226A0DD}"/>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0;p3">
              <a:extLst>
                <a:ext uri="{FF2B5EF4-FFF2-40B4-BE49-F238E27FC236}">
                  <a16:creationId xmlns:a16="http://schemas.microsoft.com/office/drawing/2014/main" id="{177AF14C-80E2-4A47-8DA3-961DB943DDB3}"/>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1;p3">
              <a:extLst>
                <a:ext uri="{FF2B5EF4-FFF2-40B4-BE49-F238E27FC236}">
                  <a16:creationId xmlns:a16="http://schemas.microsoft.com/office/drawing/2014/main" id="{6ABF2F3B-DD3A-B241-BFBD-5359A0000A3A}"/>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2;p3">
              <a:extLst>
                <a:ext uri="{FF2B5EF4-FFF2-40B4-BE49-F238E27FC236}">
                  <a16:creationId xmlns:a16="http://schemas.microsoft.com/office/drawing/2014/main" id="{D2967B13-6B70-2348-95D4-1630B82361AA}"/>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3;p3">
              <a:extLst>
                <a:ext uri="{FF2B5EF4-FFF2-40B4-BE49-F238E27FC236}">
                  <a16:creationId xmlns:a16="http://schemas.microsoft.com/office/drawing/2014/main" id="{1939CB3A-EB97-E547-A591-F71A61E5AF10}"/>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4;p3">
              <a:extLst>
                <a:ext uri="{FF2B5EF4-FFF2-40B4-BE49-F238E27FC236}">
                  <a16:creationId xmlns:a16="http://schemas.microsoft.com/office/drawing/2014/main" id="{B556FBB8-D587-B74C-A640-C6747E183977}"/>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5;p3">
              <a:extLst>
                <a:ext uri="{FF2B5EF4-FFF2-40B4-BE49-F238E27FC236}">
                  <a16:creationId xmlns:a16="http://schemas.microsoft.com/office/drawing/2014/main" id="{C22AD383-ECAB-4D45-8A21-0BC1476F47AE}"/>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26;p3">
              <a:extLst>
                <a:ext uri="{FF2B5EF4-FFF2-40B4-BE49-F238E27FC236}">
                  <a16:creationId xmlns:a16="http://schemas.microsoft.com/office/drawing/2014/main" id="{0D062CE8-BCBE-5A4A-A225-CE264E875443}"/>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27;p3">
              <a:extLst>
                <a:ext uri="{FF2B5EF4-FFF2-40B4-BE49-F238E27FC236}">
                  <a16:creationId xmlns:a16="http://schemas.microsoft.com/office/drawing/2014/main" id="{60EAE13D-DA87-D247-955C-E28877D5FA2B}"/>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28;p3">
              <a:extLst>
                <a:ext uri="{FF2B5EF4-FFF2-40B4-BE49-F238E27FC236}">
                  <a16:creationId xmlns:a16="http://schemas.microsoft.com/office/drawing/2014/main" id="{1C342340-B6E0-CF4A-BE55-F8508BE7DA7C}"/>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29;p3">
              <a:extLst>
                <a:ext uri="{FF2B5EF4-FFF2-40B4-BE49-F238E27FC236}">
                  <a16:creationId xmlns:a16="http://schemas.microsoft.com/office/drawing/2014/main" id="{5763338B-E23B-F843-BC49-B9419531A7F7}"/>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30;p3">
              <a:extLst>
                <a:ext uri="{FF2B5EF4-FFF2-40B4-BE49-F238E27FC236}">
                  <a16:creationId xmlns:a16="http://schemas.microsoft.com/office/drawing/2014/main" id="{E0E878EA-3F54-E141-B11F-75A601595430}"/>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31;p3">
              <a:extLst>
                <a:ext uri="{FF2B5EF4-FFF2-40B4-BE49-F238E27FC236}">
                  <a16:creationId xmlns:a16="http://schemas.microsoft.com/office/drawing/2014/main" id="{C714744F-FFEB-AB42-AC4E-95C3E593F420}"/>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32;p3">
              <a:extLst>
                <a:ext uri="{FF2B5EF4-FFF2-40B4-BE49-F238E27FC236}">
                  <a16:creationId xmlns:a16="http://schemas.microsoft.com/office/drawing/2014/main" id="{A8FB4051-3D60-2C47-969F-B8C2BB4AABAF}"/>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3;p3">
              <a:extLst>
                <a:ext uri="{FF2B5EF4-FFF2-40B4-BE49-F238E27FC236}">
                  <a16:creationId xmlns:a16="http://schemas.microsoft.com/office/drawing/2014/main" id="{02E9EF7D-08CE-B544-A007-D0A0D4322DAF}"/>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4;p3">
              <a:extLst>
                <a:ext uri="{FF2B5EF4-FFF2-40B4-BE49-F238E27FC236}">
                  <a16:creationId xmlns:a16="http://schemas.microsoft.com/office/drawing/2014/main" id="{C43D1AE6-0600-8043-8EAA-0995FB64A4CB}"/>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5;p3">
              <a:extLst>
                <a:ext uri="{FF2B5EF4-FFF2-40B4-BE49-F238E27FC236}">
                  <a16:creationId xmlns:a16="http://schemas.microsoft.com/office/drawing/2014/main" id="{22FB4792-0BC7-9147-BA68-311F4BEE2C90}"/>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6;p3">
              <a:extLst>
                <a:ext uri="{FF2B5EF4-FFF2-40B4-BE49-F238E27FC236}">
                  <a16:creationId xmlns:a16="http://schemas.microsoft.com/office/drawing/2014/main" id="{1099B594-A43E-2149-B5E9-325422F4B9F5}"/>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7;p3">
              <a:extLst>
                <a:ext uri="{FF2B5EF4-FFF2-40B4-BE49-F238E27FC236}">
                  <a16:creationId xmlns:a16="http://schemas.microsoft.com/office/drawing/2014/main" id="{4E85F959-F4C8-6F47-9F44-0162909B9810}"/>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8;p3">
              <a:extLst>
                <a:ext uri="{FF2B5EF4-FFF2-40B4-BE49-F238E27FC236}">
                  <a16:creationId xmlns:a16="http://schemas.microsoft.com/office/drawing/2014/main" id="{6B003169-BAA7-784F-9F5B-53C876C27F45}"/>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3">
              <a:extLst>
                <a:ext uri="{FF2B5EF4-FFF2-40B4-BE49-F238E27FC236}">
                  <a16:creationId xmlns:a16="http://schemas.microsoft.com/office/drawing/2014/main" id="{44C56691-57CF-1C46-96C2-A7A9AC490728}"/>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540;p3">
            <a:extLst>
              <a:ext uri="{FF2B5EF4-FFF2-40B4-BE49-F238E27FC236}">
                <a16:creationId xmlns:a16="http://schemas.microsoft.com/office/drawing/2014/main" id="{82E349A7-2704-9346-ABD8-2B434EA933A5}"/>
              </a:ext>
            </a:extLst>
          </p:cNvPr>
          <p:cNvGrpSpPr/>
          <p:nvPr/>
        </p:nvGrpSpPr>
        <p:grpSpPr>
          <a:xfrm rot="194251">
            <a:off x="7537260" y="160378"/>
            <a:ext cx="2060764" cy="3606722"/>
            <a:chOff x="4583450" y="341650"/>
            <a:chExt cx="1539450" cy="2694325"/>
          </a:xfrm>
        </p:grpSpPr>
        <p:sp>
          <p:nvSpPr>
            <p:cNvPr id="94" name="Google Shape;541;p3">
              <a:extLst>
                <a:ext uri="{FF2B5EF4-FFF2-40B4-BE49-F238E27FC236}">
                  <a16:creationId xmlns:a16="http://schemas.microsoft.com/office/drawing/2014/main" id="{D48FEB97-6304-BD4C-919D-CD0946EA2B06}"/>
                </a:ext>
              </a:extLst>
            </p:cNvPr>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p3">
              <a:extLst>
                <a:ext uri="{FF2B5EF4-FFF2-40B4-BE49-F238E27FC236}">
                  <a16:creationId xmlns:a16="http://schemas.microsoft.com/office/drawing/2014/main" id="{1597D094-D6D3-F248-9638-0B1B02E88882}"/>
                </a:ext>
              </a:extLst>
            </p:cNvPr>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p3">
              <a:extLst>
                <a:ext uri="{FF2B5EF4-FFF2-40B4-BE49-F238E27FC236}">
                  <a16:creationId xmlns:a16="http://schemas.microsoft.com/office/drawing/2014/main" id="{2A7FF393-69D5-C24A-97B3-3A12464E3298}"/>
                </a:ext>
              </a:extLst>
            </p:cNvPr>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4;p3">
              <a:extLst>
                <a:ext uri="{FF2B5EF4-FFF2-40B4-BE49-F238E27FC236}">
                  <a16:creationId xmlns:a16="http://schemas.microsoft.com/office/drawing/2014/main" id="{42D9E82B-F09A-1941-A408-6C5DD3651443}"/>
                </a:ext>
              </a:extLst>
            </p:cNvPr>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5;p3">
              <a:extLst>
                <a:ext uri="{FF2B5EF4-FFF2-40B4-BE49-F238E27FC236}">
                  <a16:creationId xmlns:a16="http://schemas.microsoft.com/office/drawing/2014/main" id="{44E42E75-557A-7845-8CFE-D1843182A888}"/>
                </a:ext>
              </a:extLst>
            </p:cNvPr>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46;p3">
              <a:extLst>
                <a:ext uri="{FF2B5EF4-FFF2-40B4-BE49-F238E27FC236}">
                  <a16:creationId xmlns:a16="http://schemas.microsoft.com/office/drawing/2014/main" id="{CD651274-92C8-9149-A5CD-5E775F49A685}"/>
                </a:ext>
              </a:extLst>
            </p:cNvPr>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47;p3">
              <a:extLst>
                <a:ext uri="{FF2B5EF4-FFF2-40B4-BE49-F238E27FC236}">
                  <a16:creationId xmlns:a16="http://schemas.microsoft.com/office/drawing/2014/main" id="{067973CF-2BB7-2140-936D-33F047F45D8C}"/>
                </a:ext>
              </a:extLst>
            </p:cNvPr>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48;p3">
              <a:extLst>
                <a:ext uri="{FF2B5EF4-FFF2-40B4-BE49-F238E27FC236}">
                  <a16:creationId xmlns:a16="http://schemas.microsoft.com/office/drawing/2014/main" id="{63AB8391-DBCF-984E-A35A-DEBDD7E49065}"/>
                </a:ext>
              </a:extLst>
            </p:cNvPr>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49;p3">
              <a:extLst>
                <a:ext uri="{FF2B5EF4-FFF2-40B4-BE49-F238E27FC236}">
                  <a16:creationId xmlns:a16="http://schemas.microsoft.com/office/drawing/2014/main" id="{9583D42D-81F3-F648-8DD1-D805BB44096D}"/>
                </a:ext>
              </a:extLst>
            </p:cNvPr>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50;p3">
              <a:extLst>
                <a:ext uri="{FF2B5EF4-FFF2-40B4-BE49-F238E27FC236}">
                  <a16:creationId xmlns:a16="http://schemas.microsoft.com/office/drawing/2014/main" id="{72DBA724-ABE2-BD4D-8EBE-B0FA4EDBF636}"/>
                </a:ext>
              </a:extLst>
            </p:cNvPr>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51;p3">
              <a:extLst>
                <a:ext uri="{FF2B5EF4-FFF2-40B4-BE49-F238E27FC236}">
                  <a16:creationId xmlns:a16="http://schemas.microsoft.com/office/drawing/2014/main" id="{5F58E3F9-63E5-9F42-9886-1937DF1CBEF1}"/>
                </a:ext>
              </a:extLst>
            </p:cNvPr>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52;p3">
              <a:extLst>
                <a:ext uri="{FF2B5EF4-FFF2-40B4-BE49-F238E27FC236}">
                  <a16:creationId xmlns:a16="http://schemas.microsoft.com/office/drawing/2014/main" id="{9ECB229F-825D-A14E-8D4A-5A55E33CDEA7}"/>
                </a:ext>
              </a:extLst>
            </p:cNvPr>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53;p3">
              <a:extLst>
                <a:ext uri="{FF2B5EF4-FFF2-40B4-BE49-F238E27FC236}">
                  <a16:creationId xmlns:a16="http://schemas.microsoft.com/office/drawing/2014/main" id="{394D6AE6-4BF5-CB4B-A203-0099EF469F7C}"/>
                </a:ext>
              </a:extLst>
            </p:cNvPr>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54;p3">
              <a:extLst>
                <a:ext uri="{FF2B5EF4-FFF2-40B4-BE49-F238E27FC236}">
                  <a16:creationId xmlns:a16="http://schemas.microsoft.com/office/drawing/2014/main" id="{2EB13612-5152-C14D-AA8F-9030D02D4997}"/>
                </a:ext>
              </a:extLst>
            </p:cNvPr>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55;p3">
              <a:extLst>
                <a:ext uri="{FF2B5EF4-FFF2-40B4-BE49-F238E27FC236}">
                  <a16:creationId xmlns:a16="http://schemas.microsoft.com/office/drawing/2014/main" id="{2C6AE0A9-6CD6-9749-842F-927B56876738}"/>
                </a:ext>
              </a:extLst>
            </p:cNvPr>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6;p3">
              <a:extLst>
                <a:ext uri="{FF2B5EF4-FFF2-40B4-BE49-F238E27FC236}">
                  <a16:creationId xmlns:a16="http://schemas.microsoft.com/office/drawing/2014/main" id="{5F96817F-8307-6147-AA42-E8785F176E95}"/>
                </a:ext>
              </a:extLst>
            </p:cNvPr>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57;p3">
              <a:extLst>
                <a:ext uri="{FF2B5EF4-FFF2-40B4-BE49-F238E27FC236}">
                  <a16:creationId xmlns:a16="http://schemas.microsoft.com/office/drawing/2014/main" id="{DFB1ED01-4CFB-8F41-8C58-9E95EA8CF96C}"/>
                </a:ext>
              </a:extLst>
            </p:cNvPr>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58;p3">
              <a:extLst>
                <a:ext uri="{FF2B5EF4-FFF2-40B4-BE49-F238E27FC236}">
                  <a16:creationId xmlns:a16="http://schemas.microsoft.com/office/drawing/2014/main" id="{4C578808-A933-504E-9E0E-2D9DC73D4ECA}"/>
                </a:ext>
              </a:extLst>
            </p:cNvPr>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p3">
              <a:extLst>
                <a:ext uri="{FF2B5EF4-FFF2-40B4-BE49-F238E27FC236}">
                  <a16:creationId xmlns:a16="http://schemas.microsoft.com/office/drawing/2014/main" id="{F1E02C63-001F-5645-AB97-8B9A3B762B04}"/>
                </a:ext>
              </a:extLst>
            </p:cNvPr>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60;p3">
              <a:extLst>
                <a:ext uri="{FF2B5EF4-FFF2-40B4-BE49-F238E27FC236}">
                  <a16:creationId xmlns:a16="http://schemas.microsoft.com/office/drawing/2014/main" id="{77D4783D-95A3-224F-BF94-4EAF015C4DB8}"/>
                </a:ext>
              </a:extLst>
            </p:cNvPr>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61;p3">
              <a:extLst>
                <a:ext uri="{FF2B5EF4-FFF2-40B4-BE49-F238E27FC236}">
                  <a16:creationId xmlns:a16="http://schemas.microsoft.com/office/drawing/2014/main" id="{868D16B9-287C-F64E-85C2-31E221E23D39}"/>
                </a:ext>
              </a:extLst>
            </p:cNvPr>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62;p3">
              <a:extLst>
                <a:ext uri="{FF2B5EF4-FFF2-40B4-BE49-F238E27FC236}">
                  <a16:creationId xmlns:a16="http://schemas.microsoft.com/office/drawing/2014/main" id="{113FE0ED-7939-4F4F-9C34-6BA5BE5AD704}"/>
                </a:ext>
              </a:extLst>
            </p:cNvPr>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63;p3">
              <a:extLst>
                <a:ext uri="{FF2B5EF4-FFF2-40B4-BE49-F238E27FC236}">
                  <a16:creationId xmlns:a16="http://schemas.microsoft.com/office/drawing/2014/main" id="{70DB6C4B-F7BA-B640-8B1B-6E66F00C071F}"/>
                </a:ext>
              </a:extLst>
            </p:cNvPr>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64;p3">
              <a:extLst>
                <a:ext uri="{FF2B5EF4-FFF2-40B4-BE49-F238E27FC236}">
                  <a16:creationId xmlns:a16="http://schemas.microsoft.com/office/drawing/2014/main" id="{983BEB69-2F2F-244A-B9D2-B8A2050A3761}"/>
                </a:ext>
              </a:extLst>
            </p:cNvPr>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65;p3">
              <a:extLst>
                <a:ext uri="{FF2B5EF4-FFF2-40B4-BE49-F238E27FC236}">
                  <a16:creationId xmlns:a16="http://schemas.microsoft.com/office/drawing/2014/main" id="{B1C4A3A8-9954-CD41-8739-852DB563E3B5}"/>
                </a:ext>
              </a:extLst>
            </p:cNvPr>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66;p3">
              <a:extLst>
                <a:ext uri="{FF2B5EF4-FFF2-40B4-BE49-F238E27FC236}">
                  <a16:creationId xmlns:a16="http://schemas.microsoft.com/office/drawing/2014/main" id="{5D5FDC7D-2DC2-5F4E-8A71-9FC570ECD221}"/>
                </a:ext>
              </a:extLst>
            </p:cNvPr>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67;p3">
              <a:extLst>
                <a:ext uri="{FF2B5EF4-FFF2-40B4-BE49-F238E27FC236}">
                  <a16:creationId xmlns:a16="http://schemas.microsoft.com/office/drawing/2014/main" id="{16C26426-8B9A-C94C-A5AD-7A7111DBB035}"/>
                </a:ext>
              </a:extLst>
            </p:cNvPr>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68;p3">
              <a:extLst>
                <a:ext uri="{FF2B5EF4-FFF2-40B4-BE49-F238E27FC236}">
                  <a16:creationId xmlns:a16="http://schemas.microsoft.com/office/drawing/2014/main" id="{047A2027-1AD3-5F47-9676-01EF01FDF123}"/>
                </a:ext>
              </a:extLst>
            </p:cNvPr>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69;p3">
              <a:extLst>
                <a:ext uri="{FF2B5EF4-FFF2-40B4-BE49-F238E27FC236}">
                  <a16:creationId xmlns:a16="http://schemas.microsoft.com/office/drawing/2014/main" id="{A3634F2A-5146-8B4D-9AD9-A01728386EF1}"/>
                </a:ext>
              </a:extLst>
            </p:cNvPr>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70;p3">
              <a:extLst>
                <a:ext uri="{FF2B5EF4-FFF2-40B4-BE49-F238E27FC236}">
                  <a16:creationId xmlns:a16="http://schemas.microsoft.com/office/drawing/2014/main" id="{3F60FBD5-9A28-3842-A569-B5CDB93DA938}"/>
                </a:ext>
              </a:extLst>
            </p:cNvPr>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71;p3">
              <a:extLst>
                <a:ext uri="{FF2B5EF4-FFF2-40B4-BE49-F238E27FC236}">
                  <a16:creationId xmlns:a16="http://schemas.microsoft.com/office/drawing/2014/main" id="{BB74275C-7EE4-CA4D-9472-535AA328F57B}"/>
                </a:ext>
              </a:extLst>
            </p:cNvPr>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72;p3">
              <a:extLst>
                <a:ext uri="{FF2B5EF4-FFF2-40B4-BE49-F238E27FC236}">
                  <a16:creationId xmlns:a16="http://schemas.microsoft.com/office/drawing/2014/main" id="{EDF2FE80-6367-5845-9466-A5D46E951172}"/>
                </a:ext>
              </a:extLst>
            </p:cNvPr>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73;p3">
              <a:extLst>
                <a:ext uri="{FF2B5EF4-FFF2-40B4-BE49-F238E27FC236}">
                  <a16:creationId xmlns:a16="http://schemas.microsoft.com/office/drawing/2014/main" id="{B74FFF28-6A7D-C349-BCBF-46B1D12F8F09}"/>
                </a:ext>
              </a:extLst>
            </p:cNvPr>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74;p3">
              <a:extLst>
                <a:ext uri="{FF2B5EF4-FFF2-40B4-BE49-F238E27FC236}">
                  <a16:creationId xmlns:a16="http://schemas.microsoft.com/office/drawing/2014/main" id="{19A0EDD0-BE03-4840-85FB-790E9BFA75C1}"/>
                </a:ext>
              </a:extLst>
            </p:cNvPr>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75;p3">
              <a:extLst>
                <a:ext uri="{FF2B5EF4-FFF2-40B4-BE49-F238E27FC236}">
                  <a16:creationId xmlns:a16="http://schemas.microsoft.com/office/drawing/2014/main" id="{A1AED17C-ECE2-A64C-9518-F70F55720361}"/>
                </a:ext>
              </a:extLst>
            </p:cNvPr>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76;p3">
              <a:extLst>
                <a:ext uri="{FF2B5EF4-FFF2-40B4-BE49-F238E27FC236}">
                  <a16:creationId xmlns:a16="http://schemas.microsoft.com/office/drawing/2014/main" id="{6A718759-42F6-604B-A03F-D27097934237}"/>
                </a:ext>
              </a:extLst>
            </p:cNvPr>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77;p3">
              <a:extLst>
                <a:ext uri="{FF2B5EF4-FFF2-40B4-BE49-F238E27FC236}">
                  <a16:creationId xmlns:a16="http://schemas.microsoft.com/office/drawing/2014/main" id="{6912DDDF-5CD7-814D-8894-56494162BABC}"/>
                </a:ext>
              </a:extLst>
            </p:cNvPr>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78;p3">
              <a:extLst>
                <a:ext uri="{FF2B5EF4-FFF2-40B4-BE49-F238E27FC236}">
                  <a16:creationId xmlns:a16="http://schemas.microsoft.com/office/drawing/2014/main" id="{20456188-34CD-E242-80D7-7009516CFC2E}"/>
                </a:ext>
              </a:extLst>
            </p:cNvPr>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79;p3">
              <a:extLst>
                <a:ext uri="{FF2B5EF4-FFF2-40B4-BE49-F238E27FC236}">
                  <a16:creationId xmlns:a16="http://schemas.microsoft.com/office/drawing/2014/main" id="{0857FB4F-66C7-0549-B796-A9DD68900BA2}"/>
                </a:ext>
              </a:extLst>
            </p:cNvPr>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p3">
              <a:extLst>
                <a:ext uri="{FF2B5EF4-FFF2-40B4-BE49-F238E27FC236}">
                  <a16:creationId xmlns:a16="http://schemas.microsoft.com/office/drawing/2014/main" id="{9636E99E-91B5-1046-A033-2173B8727A19}"/>
                </a:ext>
              </a:extLst>
            </p:cNvPr>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1;p3">
              <a:extLst>
                <a:ext uri="{FF2B5EF4-FFF2-40B4-BE49-F238E27FC236}">
                  <a16:creationId xmlns:a16="http://schemas.microsoft.com/office/drawing/2014/main" id="{C902502C-AB8A-0747-940A-84030097EABC}"/>
                </a:ext>
              </a:extLst>
            </p:cNvPr>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2;p3">
              <a:extLst>
                <a:ext uri="{FF2B5EF4-FFF2-40B4-BE49-F238E27FC236}">
                  <a16:creationId xmlns:a16="http://schemas.microsoft.com/office/drawing/2014/main" id="{F9073D76-6E16-2A4C-A8C9-868F2628C513}"/>
                </a:ext>
              </a:extLst>
            </p:cNvPr>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3;p3">
              <a:extLst>
                <a:ext uri="{FF2B5EF4-FFF2-40B4-BE49-F238E27FC236}">
                  <a16:creationId xmlns:a16="http://schemas.microsoft.com/office/drawing/2014/main" id="{B2AD5C8A-FB45-D44D-8D6C-D48DB52F3694}"/>
                </a:ext>
              </a:extLst>
            </p:cNvPr>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4;p3">
              <a:extLst>
                <a:ext uri="{FF2B5EF4-FFF2-40B4-BE49-F238E27FC236}">
                  <a16:creationId xmlns:a16="http://schemas.microsoft.com/office/drawing/2014/main" id="{E7B6B1C7-B8EF-D744-A8B3-A8F86663FD94}"/>
                </a:ext>
              </a:extLst>
            </p:cNvPr>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5;p3">
              <a:extLst>
                <a:ext uri="{FF2B5EF4-FFF2-40B4-BE49-F238E27FC236}">
                  <a16:creationId xmlns:a16="http://schemas.microsoft.com/office/drawing/2014/main" id="{9403AC02-F6F0-B145-98A0-526B0E7B79F8}"/>
                </a:ext>
              </a:extLst>
            </p:cNvPr>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86;p3">
              <a:extLst>
                <a:ext uri="{FF2B5EF4-FFF2-40B4-BE49-F238E27FC236}">
                  <a16:creationId xmlns:a16="http://schemas.microsoft.com/office/drawing/2014/main" id="{BA97D57C-8E98-8142-815E-AEC9573AC2CE}"/>
                </a:ext>
              </a:extLst>
            </p:cNvPr>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87;p3">
              <a:extLst>
                <a:ext uri="{FF2B5EF4-FFF2-40B4-BE49-F238E27FC236}">
                  <a16:creationId xmlns:a16="http://schemas.microsoft.com/office/drawing/2014/main" id="{65133BF6-97CC-9E4B-B22E-68E04C15095E}"/>
                </a:ext>
              </a:extLst>
            </p:cNvPr>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88;p3">
              <a:extLst>
                <a:ext uri="{FF2B5EF4-FFF2-40B4-BE49-F238E27FC236}">
                  <a16:creationId xmlns:a16="http://schemas.microsoft.com/office/drawing/2014/main" id="{BF627EB8-1592-A94F-945A-06B0B9E4055B}"/>
                </a:ext>
              </a:extLst>
            </p:cNvPr>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89;p3">
              <a:extLst>
                <a:ext uri="{FF2B5EF4-FFF2-40B4-BE49-F238E27FC236}">
                  <a16:creationId xmlns:a16="http://schemas.microsoft.com/office/drawing/2014/main" id="{6B5EDB51-8241-1D43-AB11-8CD64EE3A0BD}"/>
                </a:ext>
              </a:extLst>
            </p:cNvPr>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90;p3">
              <a:extLst>
                <a:ext uri="{FF2B5EF4-FFF2-40B4-BE49-F238E27FC236}">
                  <a16:creationId xmlns:a16="http://schemas.microsoft.com/office/drawing/2014/main" id="{E7C60E46-F092-744E-85EE-BF00E642C2D7}"/>
                </a:ext>
              </a:extLst>
            </p:cNvPr>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91;p3">
              <a:extLst>
                <a:ext uri="{FF2B5EF4-FFF2-40B4-BE49-F238E27FC236}">
                  <a16:creationId xmlns:a16="http://schemas.microsoft.com/office/drawing/2014/main" id="{71B5BB41-A1D3-D74B-B3D4-A982D32D4545}"/>
                </a:ext>
              </a:extLst>
            </p:cNvPr>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92;p3">
              <a:extLst>
                <a:ext uri="{FF2B5EF4-FFF2-40B4-BE49-F238E27FC236}">
                  <a16:creationId xmlns:a16="http://schemas.microsoft.com/office/drawing/2014/main" id="{826B712C-DA32-7D4D-8848-FFF6701CE21B}"/>
                </a:ext>
              </a:extLst>
            </p:cNvPr>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93;p3">
              <a:extLst>
                <a:ext uri="{FF2B5EF4-FFF2-40B4-BE49-F238E27FC236}">
                  <a16:creationId xmlns:a16="http://schemas.microsoft.com/office/drawing/2014/main" id="{29D065B5-1DC6-ED49-8C9C-749F3E7B5977}"/>
                </a:ext>
              </a:extLst>
            </p:cNvPr>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94;p3">
              <a:extLst>
                <a:ext uri="{FF2B5EF4-FFF2-40B4-BE49-F238E27FC236}">
                  <a16:creationId xmlns:a16="http://schemas.microsoft.com/office/drawing/2014/main" id="{6ADB7F60-7E6D-BB42-A367-95F6491BBFA5}"/>
                </a:ext>
              </a:extLst>
            </p:cNvPr>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95;p3">
              <a:extLst>
                <a:ext uri="{FF2B5EF4-FFF2-40B4-BE49-F238E27FC236}">
                  <a16:creationId xmlns:a16="http://schemas.microsoft.com/office/drawing/2014/main" id="{4AD5FD0B-B2D0-2141-9924-38A7B5FB5C3D}"/>
                </a:ext>
              </a:extLst>
            </p:cNvPr>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96;p3">
              <a:extLst>
                <a:ext uri="{FF2B5EF4-FFF2-40B4-BE49-F238E27FC236}">
                  <a16:creationId xmlns:a16="http://schemas.microsoft.com/office/drawing/2014/main" id="{74E8DC07-F836-E141-B805-99CECDF59A0F}"/>
                </a:ext>
              </a:extLst>
            </p:cNvPr>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97;p3">
              <a:extLst>
                <a:ext uri="{FF2B5EF4-FFF2-40B4-BE49-F238E27FC236}">
                  <a16:creationId xmlns:a16="http://schemas.microsoft.com/office/drawing/2014/main" id="{0283CA0D-1DAB-934C-AAE7-97D99A7ADB38}"/>
                </a:ext>
              </a:extLst>
            </p:cNvPr>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98;p3">
              <a:extLst>
                <a:ext uri="{FF2B5EF4-FFF2-40B4-BE49-F238E27FC236}">
                  <a16:creationId xmlns:a16="http://schemas.microsoft.com/office/drawing/2014/main" id="{38E57E77-9D6A-BD4F-8536-369C0E50CC37}"/>
                </a:ext>
              </a:extLst>
            </p:cNvPr>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99;p3">
              <a:extLst>
                <a:ext uri="{FF2B5EF4-FFF2-40B4-BE49-F238E27FC236}">
                  <a16:creationId xmlns:a16="http://schemas.microsoft.com/office/drawing/2014/main" id="{8E33D9F1-F4FC-6840-B4FD-9AB00875736B}"/>
                </a:ext>
              </a:extLst>
            </p:cNvPr>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00;p3">
              <a:extLst>
                <a:ext uri="{FF2B5EF4-FFF2-40B4-BE49-F238E27FC236}">
                  <a16:creationId xmlns:a16="http://schemas.microsoft.com/office/drawing/2014/main" id="{EFE570E5-9C2C-8244-BA40-EC7014427860}"/>
                </a:ext>
              </a:extLst>
            </p:cNvPr>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01;p3">
              <a:extLst>
                <a:ext uri="{FF2B5EF4-FFF2-40B4-BE49-F238E27FC236}">
                  <a16:creationId xmlns:a16="http://schemas.microsoft.com/office/drawing/2014/main" id="{2CDBAC78-D00F-8042-909A-9CF55D39D25B}"/>
                </a:ext>
              </a:extLst>
            </p:cNvPr>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02;p3">
              <a:extLst>
                <a:ext uri="{FF2B5EF4-FFF2-40B4-BE49-F238E27FC236}">
                  <a16:creationId xmlns:a16="http://schemas.microsoft.com/office/drawing/2014/main" id="{F7080231-C5C6-CA41-91F0-C88652A3CC7F}"/>
                </a:ext>
              </a:extLst>
            </p:cNvPr>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03;p3">
              <a:extLst>
                <a:ext uri="{FF2B5EF4-FFF2-40B4-BE49-F238E27FC236}">
                  <a16:creationId xmlns:a16="http://schemas.microsoft.com/office/drawing/2014/main" id="{7031F295-6752-D24A-815E-07A1BB6863B0}"/>
                </a:ext>
              </a:extLst>
            </p:cNvPr>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04;p3">
              <a:extLst>
                <a:ext uri="{FF2B5EF4-FFF2-40B4-BE49-F238E27FC236}">
                  <a16:creationId xmlns:a16="http://schemas.microsoft.com/office/drawing/2014/main" id="{42FD2993-8E97-5B46-B819-8B5DF2150D2E}"/>
                </a:ext>
              </a:extLst>
            </p:cNvPr>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05;p3">
              <a:extLst>
                <a:ext uri="{FF2B5EF4-FFF2-40B4-BE49-F238E27FC236}">
                  <a16:creationId xmlns:a16="http://schemas.microsoft.com/office/drawing/2014/main" id="{7A2099F8-9783-0640-8D6B-36693538C447}"/>
                </a:ext>
              </a:extLst>
            </p:cNvPr>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06;p3">
              <a:extLst>
                <a:ext uri="{FF2B5EF4-FFF2-40B4-BE49-F238E27FC236}">
                  <a16:creationId xmlns:a16="http://schemas.microsoft.com/office/drawing/2014/main" id="{09A896F7-D3F7-D74E-929F-0C474C891486}"/>
                </a:ext>
              </a:extLst>
            </p:cNvPr>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07;p3">
              <a:extLst>
                <a:ext uri="{FF2B5EF4-FFF2-40B4-BE49-F238E27FC236}">
                  <a16:creationId xmlns:a16="http://schemas.microsoft.com/office/drawing/2014/main" id="{CEE96153-3663-7D44-B35B-9A79C18FFC7B}"/>
                </a:ext>
              </a:extLst>
            </p:cNvPr>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08;p3">
              <a:extLst>
                <a:ext uri="{FF2B5EF4-FFF2-40B4-BE49-F238E27FC236}">
                  <a16:creationId xmlns:a16="http://schemas.microsoft.com/office/drawing/2014/main" id="{A804891A-F2D1-7648-9D38-67581B7C1721}"/>
                </a:ext>
              </a:extLst>
            </p:cNvPr>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09;p3">
              <a:extLst>
                <a:ext uri="{FF2B5EF4-FFF2-40B4-BE49-F238E27FC236}">
                  <a16:creationId xmlns:a16="http://schemas.microsoft.com/office/drawing/2014/main" id="{9EFC37C4-30FC-6F45-826D-EF73E00CBB20}"/>
                </a:ext>
              </a:extLst>
            </p:cNvPr>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10;p3">
              <a:extLst>
                <a:ext uri="{FF2B5EF4-FFF2-40B4-BE49-F238E27FC236}">
                  <a16:creationId xmlns:a16="http://schemas.microsoft.com/office/drawing/2014/main" id="{9B8DFB07-B665-2742-94C2-880C96844211}"/>
                </a:ext>
              </a:extLst>
            </p:cNvPr>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11;p3">
              <a:extLst>
                <a:ext uri="{FF2B5EF4-FFF2-40B4-BE49-F238E27FC236}">
                  <a16:creationId xmlns:a16="http://schemas.microsoft.com/office/drawing/2014/main" id="{4F76187A-0FA7-5D47-B680-A838721D8D3A}"/>
                </a:ext>
              </a:extLst>
            </p:cNvPr>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12;p3">
              <a:extLst>
                <a:ext uri="{FF2B5EF4-FFF2-40B4-BE49-F238E27FC236}">
                  <a16:creationId xmlns:a16="http://schemas.microsoft.com/office/drawing/2014/main" id="{CF919E81-F842-B749-9B1E-05B07F3C9FE6}"/>
                </a:ext>
              </a:extLst>
            </p:cNvPr>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13;p3">
              <a:extLst>
                <a:ext uri="{FF2B5EF4-FFF2-40B4-BE49-F238E27FC236}">
                  <a16:creationId xmlns:a16="http://schemas.microsoft.com/office/drawing/2014/main" id="{0E0369D4-C078-B943-9966-BDB31CD0F714}"/>
                </a:ext>
              </a:extLst>
            </p:cNvPr>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14;p3">
              <a:extLst>
                <a:ext uri="{FF2B5EF4-FFF2-40B4-BE49-F238E27FC236}">
                  <a16:creationId xmlns:a16="http://schemas.microsoft.com/office/drawing/2014/main" id="{1586A197-5AD7-8E4A-88A7-B41D1A4BA82D}"/>
                </a:ext>
              </a:extLst>
            </p:cNvPr>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15;p3">
              <a:extLst>
                <a:ext uri="{FF2B5EF4-FFF2-40B4-BE49-F238E27FC236}">
                  <a16:creationId xmlns:a16="http://schemas.microsoft.com/office/drawing/2014/main" id="{4DFC07E1-8D88-AE48-B939-69F06AC2BDDD}"/>
                </a:ext>
              </a:extLst>
            </p:cNvPr>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16;p3">
              <a:extLst>
                <a:ext uri="{FF2B5EF4-FFF2-40B4-BE49-F238E27FC236}">
                  <a16:creationId xmlns:a16="http://schemas.microsoft.com/office/drawing/2014/main" id="{4C1E0E7E-23C1-B148-A962-DEF6BCE81E24}"/>
                </a:ext>
              </a:extLst>
            </p:cNvPr>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17;p3">
              <a:extLst>
                <a:ext uri="{FF2B5EF4-FFF2-40B4-BE49-F238E27FC236}">
                  <a16:creationId xmlns:a16="http://schemas.microsoft.com/office/drawing/2014/main" id="{F034DCE7-AA86-D04A-A19A-67530822B6EC}"/>
                </a:ext>
              </a:extLst>
            </p:cNvPr>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18;p3">
              <a:extLst>
                <a:ext uri="{FF2B5EF4-FFF2-40B4-BE49-F238E27FC236}">
                  <a16:creationId xmlns:a16="http://schemas.microsoft.com/office/drawing/2014/main" id="{33D502B2-ABF7-284C-A1AB-2D895B7EF27F}"/>
                </a:ext>
              </a:extLst>
            </p:cNvPr>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19;p3">
              <a:extLst>
                <a:ext uri="{FF2B5EF4-FFF2-40B4-BE49-F238E27FC236}">
                  <a16:creationId xmlns:a16="http://schemas.microsoft.com/office/drawing/2014/main" id="{27345B16-019F-464C-B2BC-FC4DCE73BD34}"/>
                </a:ext>
              </a:extLst>
            </p:cNvPr>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20;p3">
              <a:extLst>
                <a:ext uri="{FF2B5EF4-FFF2-40B4-BE49-F238E27FC236}">
                  <a16:creationId xmlns:a16="http://schemas.microsoft.com/office/drawing/2014/main" id="{EA15732E-7DB2-0F4C-A331-31D819DC6832}"/>
                </a:ext>
              </a:extLst>
            </p:cNvPr>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621;p3">
            <a:extLst>
              <a:ext uri="{FF2B5EF4-FFF2-40B4-BE49-F238E27FC236}">
                <a16:creationId xmlns:a16="http://schemas.microsoft.com/office/drawing/2014/main" id="{6B9A63B4-17D2-7746-908D-EF0E57652CE4}"/>
              </a:ext>
            </a:extLst>
          </p:cNvPr>
          <p:cNvGrpSpPr/>
          <p:nvPr/>
        </p:nvGrpSpPr>
        <p:grpSpPr>
          <a:xfrm rot="8742555">
            <a:off x="-365122" y="-539957"/>
            <a:ext cx="1509445" cy="2339905"/>
            <a:chOff x="3112400" y="1318050"/>
            <a:chExt cx="1509425" cy="2339875"/>
          </a:xfrm>
        </p:grpSpPr>
        <p:sp>
          <p:nvSpPr>
            <p:cNvPr id="175" name="Google Shape;622;p3">
              <a:extLst>
                <a:ext uri="{FF2B5EF4-FFF2-40B4-BE49-F238E27FC236}">
                  <a16:creationId xmlns:a16="http://schemas.microsoft.com/office/drawing/2014/main" id="{E76F0434-0EBA-274F-9119-6C66D286C9EB}"/>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23;p3">
              <a:extLst>
                <a:ext uri="{FF2B5EF4-FFF2-40B4-BE49-F238E27FC236}">
                  <a16:creationId xmlns:a16="http://schemas.microsoft.com/office/drawing/2014/main" id="{B91D22D5-AF75-A248-B06B-5C2CF569EDC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24;p3">
              <a:extLst>
                <a:ext uri="{FF2B5EF4-FFF2-40B4-BE49-F238E27FC236}">
                  <a16:creationId xmlns:a16="http://schemas.microsoft.com/office/drawing/2014/main" id="{D83763CE-DE37-F24F-8C03-F3B8B9534953}"/>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25;p3">
              <a:extLst>
                <a:ext uri="{FF2B5EF4-FFF2-40B4-BE49-F238E27FC236}">
                  <a16:creationId xmlns:a16="http://schemas.microsoft.com/office/drawing/2014/main" id="{86FD078C-3EA6-4340-831C-D30A1B7982F0}"/>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26;p3">
              <a:extLst>
                <a:ext uri="{FF2B5EF4-FFF2-40B4-BE49-F238E27FC236}">
                  <a16:creationId xmlns:a16="http://schemas.microsoft.com/office/drawing/2014/main" id="{8FE5B2E9-F892-3A49-A37D-AFCBBAD9055C}"/>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27;p3">
              <a:extLst>
                <a:ext uri="{FF2B5EF4-FFF2-40B4-BE49-F238E27FC236}">
                  <a16:creationId xmlns:a16="http://schemas.microsoft.com/office/drawing/2014/main" id="{358E6A00-9AB1-0044-AE33-7BFEBA6012C0}"/>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28;p3">
              <a:extLst>
                <a:ext uri="{FF2B5EF4-FFF2-40B4-BE49-F238E27FC236}">
                  <a16:creationId xmlns:a16="http://schemas.microsoft.com/office/drawing/2014/main" id="{1AC10F8A-C089-8149-9146-DE8DABC00604}"/>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29;p3">
              <a:extLst>
                <a:ext uri="{FF2B5EF4-FFF2-40B4-BE49-F238E27FC236}">
                  <a16:creationId xmlns:a16="http://schemas.microsoft.com/office/drawing/2014/main" id="{BADCEA59-3EB6-4343-8186-4A259CF8A778}"/>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30;p3">
              <a:extLst>
                <a:ext uri="{FF2B5EF4-FFF2-40B4-BE49-F238E27FC236}">
                  <a16:creationId xmlns:a16="http://schemas.microsoft.com/office/drawing/2014/main" id="{0B50B48E-D8F8-4945-B15D-44A1BBB15FB7}"/>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31;p3">
              <a:extLst>
                <a:ext uri="{FF2B5EF4-FFF2-40B4-BE49-F238E27FC236}">
                  <a16:creationId xmlns:a16="http://schemas.microsoft.com/office/drawing/2014/main" id="{CAA9D614-C180-8244-953C-855FD79AF811}"/>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32;p3">
              <a:extLst>
                <a:ext uri="{FF2B5EF4-FFF2-40B4-BE49-F238E27FC236}">
                  <a16:creationId xmlns:a16="http://schemas.microsoft.com/office/drawing/2014/main" id="{566F384D-0E38-9E4A-A1FB-CA7FC6D3C566}"/>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33;p3">
              <a:extLst>
                <a:ext uri="{FF2B5EF4-FFF2-40B4-BE49-F238E27FC236}">
                  <a16:creationId xmlns:a16="http://schemas.microsoft.com/office/drawing/2014/main" id="{A9843B13-932D-A546-B003-79832324CE2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34;p3">
              <a:extLst>
                <a:ext uri="{FF2B5EF4-FFF2-40B4-BE49-F238E27FC236}">
                  <a16:creationId xmlns:a16="http://schemas.microsoft.com/office/drawing/2014/main" id="{6D4020C3-569E-564B-9045-6DFF0E97B7F3}"/>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35;p3">
              <a:extLst>
                <a:ext uri="{FF2B5EF4-FFF2-40B4-BE49-F238E27FC236}">
                  <a16:creationId xmlns:a16="http://schemas.microsoft.com/office/drawing/2014/main" id="{F5DE9324-3441-0749-9E58-E28FC901266E}"/>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637;p3">
            <a:extLst>
              <a:ext uri="{FF2B5EF4-FFF2-40B4-BE49-F238E27FC236}">
                <a16:creationId xmlns:a16="http://schemas.microsoft.com/office/drawing/2014/main" id="{53324A5F-FB5F-CE4E-952D-2C40A5C14FDE}"/>
              </a:ext>
            </a:extLst>
          </p:cNvPr>
          <p:cNvGrpSpPr/>
          <p:nvPr/>
        </p:nvGrpSpPr>
        <p:grpSpPr>
          <a:xfrm rot="-3844686" flipH="1">
            <a:off x="4330487" y="3062797"/>
            <a:ext cx="2305348" cy="3543396"/>
            <a:chOff x="1292750" y="2594800"/>
            <a:chExt cx="1722100" cy="2646925"/>
          </a:xfrm>
        </p:grpSpPr>
        <p:sp>
          <p:nvSpPr>
            <p:cNvPr id="190" name="Google Shape;638;p3">
              <a:extLst>
                <a:ext uri="{FF2B5EF4-FFF2-40B4-BE49-F238E27FC236}">
                  <a16:creationId xmlns:a16="http://schemas.microsoft.com/office/drawing/2014/main" id="{CD2154D7-F86B-5C46-9E85-77EBDA937A26}"/>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39;p3">
              <a:extLst>
                <a:ext uri="{FF2B5EF4-FFF2-40B4-BE49-F238E27FC236}">
                  <a16:creationId xmlns:a16="http://schemas.microsoft.com/office/drawing/2014/main" id="{BF0AC961-89C7-AD41-A3A7-8747CD568BCC}"/>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40;p3">
              <a:extLst>
                <a:ext uri="{FF2B5EF4-FFF2-40B4-BE49-F238E27FC236}">
                  <a16:creationId xmlns:a16="http://schemas.microsoft.com/office/drawing/2014/main" id="{A4E95341-65D2-4045-BBE7-AEE1F2555877}"/>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41;p3">
              <a:extLst>
                <a:ext uri="{FF2B5EF4-FFF2-40B4-BE49-F238E27FC236}">
                  <a16:creationId xmlns:a16="http://schemas.microsoft.com/office/drawing/2014/main" id="{391CB977-AE90-E147-B227-612917EC3BF9}"/>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42;p3">
              <a:extLst>
                <a:ext uri="{FF2B5EF4-FFF2-40B4-BE49-F238E27FC236}">
                  <a16:creationId xmlns:a16="http://schemas.microsoft.com/office/drawing/2014/main" id="{05042D9F-ABB3-4E4D-AAA0-67E54212B3BD}"/>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43;p3">
              <a:extLst>
                <a:ext uri="{FF2B5EF4-FFF2-40B4-BE49-F238E27FC236}">
                  <a16:creationId xmlns:a16="http://schemas.microsoft.com/office/drawing/2014/main" id="{7CF43860-8FBB-C64B-8E69-3EAFE2E23EA9}"/>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44;p3">
              <a:extLst>
                <a:ext uri="{FF2B5EF4-FFF2-40B4-BE49-F238E27FC236}">
                  <a16:creationId xmlns:a16="http://schemas.microsoft.com/office/drawing/2014/main" id="{A3861A38-5F87-DD4A-8CAB-0C35CA9FB207}"/>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45;p3">
              <a:extLst>
                <a:ext uri="{FF2B5EF4-FFF2-40B4-BE49-F238E27FC236}">
                  <a16:creationId xmlns:a16="http://schemas.microsoft.com/office/drawing/2014/main" id="{502B0F3A-81A6-0D44-ACA0-A8BD5803EDE8}"/>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46;p3">
              <a:extLst>
                <a:ext uri="{FF2B5EF4-FFF2-40B4-BE49-F238E27FC236}">
                  <a16:creationId xmlns:a16="http://schemas.microsoft.com/office/drawing/2014/main" id="{446E9F9D-9D6A-FF4F-82D6-ED323CE6AB49}"/>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47;p3">
              <a:extLst>
                <a:ext uri="{FF2B5EF4-FFF2-40B4-BE49-F238E27FC236}">
                  <a16:creationId xmlns:a16="http://schemas.microsoft.com/office/drawing/2014/main" id="{E333D761-EB05-894C-AD00-69822984CDDE}"/>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48;p3">
              <a:extLst>
                <a:ext uri="{FF2B5EF4-FFF2-40B4-BE49-F238E27FC236}">
                  <a16:creationId xmlns:a16="http://schemas.microsoft.com/office/drawing/2014/main" id="{349C2AAB-2156-1046-AFC2-603D2FEC8A05}"/>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49;p3">
              <a:extLst>
                <a:ext uri="{FF2B5EF4-FFF2-40B4-BE49-F238E27FC236}">
                  <a16:creationId xmlns:a16="http://schemas.microsoft.com/office/drawing/2014/main" id="{E80D287C-918B-7547-8BB4-8C6DF63AC1EE}"/>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50;p3">
              <a:extLst>
                <a:ext uri="{FF2B5EF4-FFF2-40B4-BE49-F238E27FC236}">
                  <a16:creationId xmlns:a16="http://schemas.microsoft.com/office/drawing/2014/main" id="{9BA985E6-49DA-4A45-9334-2032AE499BDD}"/>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51;p3">
              <a:extLst>
                <a:ext uri="{FF2B5EF4-FFF2-40B4-BE49-F238E27FC236}">
                  <a16:creationId xmlns:a16="http://schemas.microsoft.com/office/drawing/2014/main" id="{B849AFAC-04BA-C04B-82AF-70EF86341425}"/>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52;p3">
              <a:extLst>
                <a:ext uri="{FF2B5EF4-FFF2-40B4-BE49-F238E27FC236}">
                  <a16:creationId xmlns:a16="http://schemas.microsoft.com/office/drawing/2014/main" id="{88EF8954-499C-C44C-9131-55EB4EC3366E}"/>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53;p3">
              <a:extLst>
                <a:ext uri="{FF2B5EF4-FFF2-40B4-BE49-F238E27FC236}">
                  <a16:creationId xmlns:a16="http://schemas.microsoft.com/office/drawing/2014/main" id="{2C01D045-1F5A-E843-9D42-FA502013EC5C}"/>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54;p3">
              <a:extLst>
                <a:ext uri="{FF2B5EF4-FFF2-40B4-BE49-F238E27FC236}">
                  <a16:creationId xmlns:a16="http://schemas.microsoft.com/office/drawing/2014/main" id="{9AB1A343-872B-2046-9CD1-912CED2305E6}"/>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55;p3">
              <a:extLst>
                <a:ext uri="{FF2B5EF4-FFF2-40B4-BE49-F238E27FC236}">
                  <a16:creationId xmlns:a16="http://schemas.microsoft.com/office/drawing/2014/main" id="{AFA5E94B-01A5-EF47-89C8-2788A44877BE}"/>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56;p3">
              <a:extLst>
                <a:ext uri="{FF2B5EF4-FFF2-40B4-BE49-F238E27FC236}">
                  <a16:creationId xmlns:a16="http://schemas.microsoft.com/office/drawing/2014/main" id="{6F105456-77CB-2D48-94EF-D34C6261731A}"/>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57;p3">
              <a:extLst>
                <a:ext uri="{FF2B5EF4-FFF2-40B4-BE49-F238E27FC236}">
                  <a16:creationId xmlns:a16="http://schemas.microsoft.com/office/drawing/2014/main" id="{04CCC4B7-DDA4-E14A-B410-B9CDE54E9E22}"/>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58;p3">
              <a:extLst>
                <a:ext uri="{FF2B5EF4-FFF2-40B4-BE49-F238E27FC236}">
                  <a16:creationId xmlns:a16="http://schemas.microsoft.com/office/drawing/2014/main" id="{CBE77EC9-A635-1C40-849B-4C4C8F35336B}"/>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59;p3">
              <a:extLst>
                <a:ext uri="{FF2B5EF4-FFF2-40B4-BE49-F238E27FC236}">
                  <a16:creationId xmlns:a16="http://schemas.microsoft.com/office/drawing/2014/main" id="{9E72CD4B-2A80-034A-84B7-CBC1D5C0B67E}"/>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60;p3">
              <a:extLst>
                <a:ext uri="{FF2B5EF4-FFF2-40B4-BE49-F238E27FC236}">
                  <a16:creationId xmlns:a16="http://schemas.microsoft.com/office/drawing/2014/main" id="{B3C5475A-4534-7143-8493-167C4502FA44}"/>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61;p3">
              <a:extLst>
                <a:ext uri="{FF2B5EF4-FFF2-40B4-BE49-F238E27FC236}">
                  <a16:creationId xmlns:a16="http://schemas.microsoft.com/office/drawing/2014/main" id="{FF2BB102-3B1D-1D4F-A2F9-DAC13F433EC6}"/>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62;p3">
              <a:extLst>
                <a:ext uri="{FF2B5EF4-FFF2-40B4-BE49-F238E27FC236}">
                  <a16:creationId xmlns:a16="http://schemas.microsoft.com/office/drawing/2014/main" id="{739C241C-04D5-3642-B4E6-22C117DD53FD}"/>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63;p3">
              <a:extLst>
                <a:ext uri="{FF2B5EF4-FFF2-40B4-BE49-F238E27FC236}">
                  <a16:creationId xmlns:a16="http://schemas.microsoft.com/office/drawing/2014/main" id="{59B18AF4-88A8-9148-BB27-C9323F1150FB}"/>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4;p3">
              <a:extLst>
                <a:ext uri="{FF2B5EF4-FFF2-40B4-BE49-F238E27FC236}">
                  <a16:creationId xmlns:a16="http://schemas.microsoft.com/office/drawing/2014/main" id="{BFC21728-C4E4-B646-A0BE-E77CDECF08EF}"/>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5;p3">
              <a:extLst>
                <a:ext uri="{FF2B5EF4-FFF2-40B4-BE49-F238E27FC236}">
                  <a16:creationId xmlns:a16="http://schemas.microsoft.com/office/drawing/2014/main" id="{DD4BC4B0-E762-B341-A9E7-D8839EC563A3}"/>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6;p3">
              <a:extLst>
                <a:ext uri="{FF2B5EF4-FFF2-40B4-BE49-F238E27FC236}">
                  <a16:creationId xmlns:a16="http://schemas.microsoft.com/office/drawing/2014/main" id="{26FAA803-7476-3F4C-8584-C76DF62E6232}"/>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67;p3">
              <a:extLst>
                <a:ext uri="{FF2B5EF4-FFF2-40B4-BE49-F238E27FC236}">
                  <a16:creationId xmlns:a16="http://schemas.microsoft.com/office/drawing/2014/main" id="{6CF506D8-AE2F-0744-8C7F-AE38CE46B0A9}"/>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68;p3">
              <a:extLst>
                <a:ext uri="{FF2B5EF4-FFF2-40B4-BE49-F238E27FC236}">
                  <a16:creationId xmlns:a16="http://schemas.microsoft.com/office/drawing/2014/main" id="{F2612FA0-FC64-5E4B-AA6F-39C92AD0104A}"/>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69;p3">
              <a:extLst>
                <a:ext uri="{FF2B5EF4-FFF2-40B4-BE49-F238E27FC236}">
                  <a16:creationId xmlns:a16="http://schemas.microsoft.com/office/drawing/2014/main" id="{BFBCF1F0-A6F3-1A42-AB7E-16EEE3D76650}"/>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70;p3">
              <a:extLst>
                <a:ext uri="{FF2B5EF4-FFF2-40B4-BE49-F238E27FC236}">
                  <a16:creationId xmlns:a16="http://schemas.microsoft.com/office/drawing/2014/main" id="{905BC0E2-2A72-584F-8CB9-84643CFD4E92}"/>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71;p3">
              <a:extLst>
                <a:ext uri="{FF2B5EF4-FFF2-40B4-BE49-F238E27FC236}">
                  <a16:creationId xmlns:a16="http://schemas.microsoft.com/office/drawing/2014/main" id="{E5F87E7B-07D8-A54B-AF11-4229CD88E98D}"/>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72;p3">
              <a:extLst>
                <a:ext uri="{FF2B5EF4-FFF2-40B4-BE49-F238E27FC236}">
                  <a16:creationId xmlns:a16="http://schemas.microsoft.com/office/drawing/2014/main" id="{6575DAA4-3AC0-5C4E-88DA-11CE32D83E6A}"/>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73;p3">
              <a:extLst>
                <a:ext uri="{FF2B5EF4-FFF2-40B4-BE49-F238E27FC236}">
                  <a16:creationId xmlns:a16="http://schemas.microsoft.com/office/drawing/2014/main" id="{6124DA43-B54B-C346-AAA8-B96F473395BB}"/>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74;p3">
              <a:extLst>
                <a:ext uri="{FF2B5EF4-FFF2-40B4-BE49-F238E27FC236}">
                  <a16:creationId xmlns:a16="http://schemas.microsoft.com/office/drawing/2014/main" id="{84E77CA3-5CB4-1849-9D1A-4465E14C9C20}"/>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75;p3">
              <a:extLst>
                <a:ext uri="{FF2B5EF4-FFF2-40B4-BE49-F238E27FC236}">
                  <a16:creationId xmlns:a16="http://schemas.microsoft.com/office/drawing/2014/main" id="{6CE68B77-5552-8141-9389-E38DCBB45584}"/>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76;p3">
              <a:extLst>
                <a:ext uri="{FF2B5EF4-FFF2-40B4-BE49-F238E27FC236}">
                  <a16:creationId xmlns:a16="http://schemas.microsoft.com/office/drawing/2014/main" id="{2F370205-159E-A744-8746-257C5937D556}"/>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77;p3">
              <a:extLst>
                <a:ext uri="{FF2B5EF4-FFF2-40B4-BE49-F238E27FC236}">
                  <a16:creationId xmlns:a16="http://schemas.microsoft.com/office/drawing/2014/main" id="{D42BB69D-B441-A244-BB48-627F3D32CD12}"/>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78;p3">
              <a:extLst>
                <a:ext uri="{FF2B5EF4-FFF2-40B4-BE49-F238E27FC236}">
                  <a16:creationId xmlns:a16="http://schemas.microsoft.com/office/drawing/2014/main" id="{DE78A444-2E28-C240-90A0-D323EAAE1484}"/>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79;p3">
              <a:extLst>
                <a:ext uri="{FF2B5EF4-FFF2-40B4-BE49-F238E27FC236}">
                  <a16:creationId xmlns:a16="http://schemas.microsoft.com/office/drawing/2014/main" id="{08149E37-3523-7041-9A71-EA7B855276AD}"/>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80;p3">
              <a:extLst>
                <a:ext uri="{FF2B5EF4-FFF2-40B4-BE49-F238E27FC236}">
                  <a16:creationId xmlns:a16="http://schemas.microsoft.com/office/drawing/2014/main" id="{B991C0BC-9E12-8643-8883-DF9AD542D400}"/>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81;p3">
              <a:extLst>
                <a:ext uri="{FF2B5EF4-FFF2-40B4-BE49-F238E27FC236}">
                  <a16:creationId xmlns:a16="http://schemas.microsoft.com/office/drawing/2014/main" id="{D0FBAE91-00A1-074F-A005-C5039D361C16}"/>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82;p3">
              <a:extLst>
                <a:ext uri="{FF2B5EF4-FFF2-40B4-BE49-F238E27FC236}">
                  <a16:creationId xmlns:a16="http://schemas.microsoft.com/office/drawing/2014/main" id="{6A28BD4A-0FAC-784B-AE4E-6CE1F8EFADD5}"/>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83;p3">
              <a:extLst>
                <a:ext uri="{FF2B5EF4-FFF2-40B4-BE49-F238E27FC236}">
                  <a16:creationId xmlns:a16="http://schemas.microsoft.com/office/drawing/2014/main" id="{B6711541-CBED-BF4D-9C69-439CEADAAA93}"/>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84;p3">
              <a:extLst>
                <a:ext uri="{FF2B5EF4-FFF2-40B4-BE49-F238E27FC236}">
                  <a16:creationId xmlns:a16="http://schemas.microsoft.com/office/drawing/2014/main" id="{B6452666-0C90-7A4E-8AAA-D20D8FE5CDB1}"/>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85;p3">
              <a:extLst>
                <a:ext uri="{FF2B5EF4-FFF2-40B4-BE49-F238E27FC236}">
                  <a16:creationId xmlns:a16="http://schemas.microsoft.com/office/drawing/2014/main" id="{959B0147-B9F4-F347-8D83-36107E09BABE}"/>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86;p3">
              <a:extLst>
                <a:ext uri="{FF2B5EF4-FFF2-40B4-BE49-F238E27FC236}">
                  <a16:creationId xmlns:a16="http://schemas.microsoft.com/office/drawing/2014/main" id="{1772DB68-564E-8143-B76B-D51DE9621587}"/>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87;p3">
              <a:extLst>
                <a:ext uri="{FF2B5EF4-FFF2-40B4-BE49-F238E27FC236}">
                  <a16:creationId xmlns:a16="http://schemas.microsoft.com/office/drawing/2014/main" id="{EB3EC8CC-8B59-B042-A6DD-92D01A51E550}"/>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88;p3">
              <a:extLst>
                <a:ext uri="{FF2B5EF4-FFF2-40B4-BE49-F238E27FC236}">
                  <a16:creationId xmlns:a16="http://schemas.microsoft.com/office/drawing/2014/main" id="{5174849D-43F4-2045-952C-1C5A3C777183}"/>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89;p3">
              <a:extLst>
                <a:ext uri="{FF2B5EF4-FFF2-40B4-BE49-F238E27FC236}">
                  <a16:creationId xmlns:a16="http://schemas.microsoft.com/office/drawing/2014/main" id="{DCC3A4C9-F596-3542-B4DD-D8081A17033B}"/>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90;p3">
              <a:extLst>
                <a:ext uri="{FF2B5EF4-FFF2-40B4-BE49-F238E27FC236}">
                  <a16:creationId xmlns:a16="http://schemas.microsoft.com/office/drawing/2014/main" id="{DF37707A-EEB0-384E-BC9D-7C8FA595BEB4}"/>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91;p3">
              <a:extLst>
                <a:ext uri="{FF2B5EF4-FFF2-40B4-BE49-F238E27FC236}">
                  <a16:creationId xmlns:a16="http://schemas.microsoft.com/office/drawing/2014/main" id="{C48BCECB-7090-D646-A871-FEA5990A0025}"/>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92;p3">
              <a:extLst>
                <a:ext uri="{FF2B5EF4-FFF2-40B4-BE49-F238E27FC236}">
                  <a16:creationId xmlns:a16="http://schemas.microsoft.com/office/drawing/2014/main" id="{5C825404-EBCE-7C4C-8DA6-02670E500413}"/>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93;p3">
              <a:extLst>
                <a:ext uri="{FF2B5EF4-FFF2-40B4-BE49-F238E27FC236}">
                  <a16:creationId xmlns:a16="http://schemas.microsoft.com/office/drawing/2014/main" id="{55C55EF3-08D0-9740-8BE5-27E2060652F0}"/>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94;p3">
              <a:extLst>
                <a:ext uri="{FF2B5EF4-FFF2-40B4-BE49-F238E27FC236}">
                  <a16:creationId xmlns:a16="http://schemas.microsoft.com/office/drawing/2014/main" id="{2A7CDB2F-4C15-5846-93CC-5A329B87C988}"/>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95;p3">
              <a:extLst>
                <a:ext uri="{FF2B5EF4-FFF2-40B4-BE49-F238E27FC236}">
                  <a16:creationId xmlns:a16="http://schemas.microsoft.com/office/drawing/2014/main" id="{305D2D94-B2EA-3F4C-A30E-18B0D9C617EF}"/>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96;p3">
              <a:extLst>
                <a:ext uri="{FF2B5EF4-FFF2-40B4-BE49-F238E27FC236}">
                  <a16:creationId xmlns:a16="http://schemas.microsoft.com/office/drawing/2014/main" id="{A8E2919F-832F-1D42-A74A-B3A41747A28D}"/>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97;p3">
              <a:extLst>
                <a:ext uri="{FF2B5EF4-FFF2-40B4-BE49-F238E27FC236}">
                  <a16:creationId xmlns:a16="http://schemas.microsoft.com/office/drawing/2014/main" id="{840B1A1C-4267-A546-977C-CC2546A82280}"/>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98;p3">
              <a:extLst>
                <a:ext uri="{FF2B5EF4-FFF2-40B4-BE49-F238E27FC236}">
                  <a16:creationId xmlns:a16="http://schemas.microsoft.com/office/drawing/2014/main" id="{87D38E65-60C2-C648-9053-48279FC1CA1F}"/>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99;p3">
              <a:extLst>
                <a:ext uri="{FF2B5EF4-FFF2-40B4-BE49-F238E27FC236}">
                  <a16:creationId xmlns:a16="http://schemas.microsoft.com/office/drawing/2014/main" id="{8B1C1978-AB07-1942-B89F-E35ABB2B997A}"/>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00;p3">
              <a:extLst>
                <a:ext uri="{FF2B5EF4-FFF2-40B4-BE49-F238E27FC236}">
                  <a16:creationId xmlns:a16="http://schemas.microsoft.com/office/drawing/2014/main" id="{6559692F-C1E8-0B44-9DCD-3BC4814203BC}"/>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01;p3">
              <a:extLst>
                <a:ext uri="{FF2B5EF4-FFF2-40B4-BE49-F238E27FC236}">
                  <a16:creationId xmlns:a16="http://schemas.microsoft.com/office/drawing/2014/main" id="{84377871-8211-D947-9B0B-91AB946E974C}"/>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02;p3">
              <a:extLst>
                <a:ext uri="{FF2B5EF4-FFF2-40B4-BE49-F238E27FC236}">
                  <a16:creationId xmlns:a16="http://schemas.microsoft.com/office/drawing/2014/main" id="{9A28F712-B305-544F-B6FB-C5369FDF3BD2}"/>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03;p3">
              <a:extLst>
                <a:ext uri="{FF2B5EF4-FFF2-40B4-BE49-F238E27FC236}">
                  <a16:creationId xmlns:a16="http://schemas.microsoft.com/office/drawing/2014/main" id="{016330C7-BE3D-A445-A096-6F3844BA9B72}"/>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04;p3">
              <a:extLst>
                <a:ext uri="{FF2B5EF4-FFF2-40B4-BE49-F238E27FC236}">
                  <a16:creationId xmlns:a16="http://schemas.microsoft.com/office/drawing/2014/main" id="{D8B4035A-612D-0D49-AC3D-CC66D43B82BE}"/>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05;p3">
              <a:extLst>
                <a:ext uri="{FF2B5EF4-FFF2-40B4-BE49-F238E27FC236}">
                  <a16:creationId xmlns:a16="http://schemas.microsoft.com/office/drawing/2014/main" id="{E10EF75F-6D9C-6242-ABE1-A2C739A04362}"/>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06;p3">
              <a:extLst>
                <a:ext uri="{FF2B5EF4-FFF2-40B4-BE49-F238E27FC236}">
                  <a16:creationId xmlns:a16="http://schemas.microsoft.com/office/drawing/2014/main" id="{596F9485-C1DB-E147-94E7-64AD3968A9A3}"/>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07;p3">
              <a:extLst>
                <a:ext uri="{FF2B5EF4-FFF2-40B4-BE49-F238E27FC236}">
                  <a16:creationId xmlns:a16="http://schemas.microsoft.com/office/drawing/2014/main" id="{83E5A566-AEE1-7844-9140-67C8C9BC8F58}"/>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08;p3">
              <a:extLst>
                <a:ext uri="{FF2B5EF4-FFF2-40B4-BE49-F238E27FC236}">
                  <a16:creationId xmlns:a16="http://schemas.microsoft.com/office/drawing/2014/main" id="{C3170B12-D500-FC46-B553-71102DC23B4C}"/>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09;p3">
              <a:extLst>
                <a:ext uri="{FF2B5EF4-FFF2-40B4-BE49-F238E27FC236}">
                  <a16:creationId xmlns:a16="http://schemas.microsoft.com/office/drawing/2014/main" id="{DBD3508C-15FB-944B-9C48-CFD27FB1BBD7}"/>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10;p3">
              <a:extLst>
                <a:ext uri="{FF2B5EF4-FFF2-40B4-BE49-F238E27FC236}">
                  <a16:creationId xmlns:a16="http://schemas.microsoft.com/office/drawing/2014/main" id="{9662AB36-CE28-674D-86E7-AE2BD330B2FC}"/>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11;p3">
              <a:extLst>
                <a:ext uri="{FF2B5EF4-FFF2-40B4-BE49-F238E27FC236}">
                  <a16:creationId xmlns:a16="http://schemas.microsoft.com/office/drawing/2014/main" id="{C4DAC302-9FD8-0945-A16E-90277B73C8CB}"/>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12;p3">
              <a:extLst>
                <a:ext uri="{FF2B5EF4-FFF2-40B4-BE49-F238E27FC236}">
                  <a16:creationId xmlns:a16="http://schemas.microsoft.com/office/drawing/2014/main" id="{5657FEB0-FF9C-6E43-AB33-DCE4CCBD1121}"/>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13;p3">
              <a:extLst>
                <a:ext uri="{FF2B5EF4-FFF2-40B4-BE49-F238E27FC236}">
                  <a16:creationId xmlns:a16="http://schemas.microsoft.com/office/drawing/2014/main" id="{1A0C5814-9020-6342-B093-D5DE3E39A742}"/>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14;p3">
              <a:extLst>
                <a:ext uri="{FF2B5EF4-FFF2-40B4-BE49-F238E27FC236}">
                  <a16:creationId xmlns:a16="http://schemas.microsoft.com/office/drawing/2014/main" id="{9C386DDE-9A3A-004D-B09A-7E00EA165BA6}"/>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15;p3">
              <a:extLst>
                <a:ext uri="{FF2B5EF4-FFF2-40B4-BE49-F238E27FC236}">
                  <a16:creationId xmlns:a16="http://schemas.microsoft.com/office/drawing/2014/main" id="{A49F1FA6-A3FC-B741-9984-C28D930D5741}"/>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16;p3">
              <a:extLst>
                <a:ext uri="{FF2B5EF4-FFF2-40B4-BE49-F238E27FC236}">
                  <a16:creationId xmlns:a16="http://schemas.microsoft.com/office/drawing/2014/main" id="{483844E7-6B70-224D-B680-DD780CFC6A3B}"/>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17;p3">
              <a:extLst>
                <a:ext uri="{FF2B5EF4-FFF2-40B4-BE49-F238E27FC236}">
                  <a16:creationId xmlns:a16="http://schemas.microsoft.com/office/drawing/2014/main" id="{FD5FEBDD-FD7F-0A48-8A18-032C5C9F2784}"/>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18;p3">
              <a:extLst>
                <a:ext uri="{FF2B5EF4-FFF2-40B4-BE49-F238E27FC236}">
                  <a16:creationId xmlns:a16="http://schemas.microsoft.com/office/drawing/2014/main" id="{166D06C8-A136-714D-BAF5-BD319FDD7EC8}"/>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19;p3">
              <a:extLst>
                <a:ext uri="{FF2B5EF4-FFF2-40B4-BE49-F238E27FC236}">
                  <a16:creationId xmlns:a16="http://schemas.microsoft.com/office/drawing/2014/main" id="{6982AA8C-BB62-8E47-BA67-FF25BD809304}"/>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20;p3">
              <a:extLst>
                <a:ext uri="{FF2B5EF4-FFF2-40B4-BE49-F238E27FC236}">
                  <a16:creationId xmlns:a16="http://schemas.microsoft.com/office/drawing/2014/main" id="{B15D6943-AFCC-594A-8FEE-380823CE657E}"/>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21;p3">
              <a:extLst>
                <a:ext uri="{FF2B5EF4-FFF2-40B4-BE49-F238E27FC236}">
                  <a16:creationId xmlns:a16="http://schemas.microsoft.com/office/drawing/2014/main" id="{D9C65EDA-A68E-2249-8319-C1365F42DD08}"/>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22;p3">
              <a:extLst>
                <a:ext uri="{FF2B5EF4-FFF2-40B4-BE49-F238E27FC236}">
                  <a16:creationId xmlns:a16="http://schemas.microsoft.com/office/drawing/2014/main" id="{C8FB32C3-FE7F-9F4F-9B86-B9E8902F7DAA}"/>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23;p3">
              <a:extLst>
                <a:ext uri="{FF2B5EF4-FFF2-40B4-BE49-F238E27FC236}">
                  <a16:creationId xmlns:a16="http://schemas.microsoft.com/office/drawing/2014/main" id="{FCDFC334-BFE4-D349-98AC-5655177570CD}"/>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24;p3">
              <a:extLst>
                <a:ext uri="{FF2B5EF4-FFF2-40B4-BE49-F238E27FC236}">
                  <a16:creationId xmlns:a16="http://schemas.microsoft.com/office/drawing/2014/main" id="{1E1D78EF-4790-AF4F-8AF8-513FEBB8F449}"/>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725;p3">
            <a:extLst>
              <a:ext uri="{FF2B5EF4-FFF2-40B4-BE49-F238E27FC236}">
                <a16:creationId xmlns:a16="http://schemas.microsoft.com/office/drawing/2014/main" id="{55F65815-0A77-DF40-8A8C-7C915E1DA53A}"/>
              </a:ext>
            </a:extLst>
          </p:cNvPr>
          <p:cNvGrpSpPr/>
          <p:nvPr/>
        </p:nvGrpSpPr>
        <p:grpSpPr>
          <a:xfrm rot="-2700000">
            <a:off x="6114817" y="3809365"/>
            <a:ext cx="2413921" cy="2740095"/>
            <a:chOff x="1360300" y="417100"/>
            <a:chExt cx="1803000" cy="2046625"/>
          </a:xfrm>
        </p:grpSpPr>
        <p:sp>
          <p:nvSpPr>
            <p:cNvPr id="278" name="Google Shape;726;p3">
              <a:extLst>
                <a:ext uri="{FF2B5EF4-FFF2-40B4-BE49-F238E27FC236}">
                  <a16:creationId xmlns:a16="http://schemas.microsoft.com/office/drawing/2014/main" id="{3341C26D-C9F6-CE4C-84A7-4279A9406D1A}"/>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27;p3">
              <a:extLst>
                <a:ext uri="{FF2B5EF4-FFF2-40B4-BE49-F238E27FC236}">
                  <a16:creationId xmlns:a16="http://schemas.microsoft.com/office/drawing/2014/main" id="{6E729850-4554-D74F-A4DA-9F38271E8D08}"/>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28;p3">
              <a:extLst>
                <a:ext uri="{FF2B5EF4-FFF2-40B4-BE49-F238E27FC236}">
                  <a16:creationId xmlns:a16="http://schemas.microsoft.com/office/drawing/2014/main" id="{928959AC-0938-7441-9B8F-AE70390DD218}"/>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29;p3">
              <a:extLst>
                <a:ext uri="{FF2B5EF4-FFF2-40B4-BE49-F238E27FC236}">
                  <a16:creationId xmlns:a16="http://schemas.microsoft.com/office/drawing/2014/main" id="{F1A8BFB0-4758-E54A-B820-A7EFBC8DE019}"/>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30;p3">
              <a:extLst>
                <a:ext uri="{FF2B5EF4-FFF2-40B4-BE49-F238E27FC236}">
                  <a16:creationId xmlns:a16="http://schemas.microsoft.com/office/drawing/2014/main" id="{E7091C03-4516-B340-9D7D-3AC55FD1659D}"/>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31;p3">
              <a:extLst>
                <a:ext uri="{FF2B5EF4-FFF2-40B4-BE49-F238E27FC236}">
                  <a16:creationId xmlns:a16="http://schemas.microsoft.com/office/drawing/2014/main" id="{BC44E662-FB8D-C441-BB20-5207B0C8F863}"/>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32;p3">
              <a:extLst>
                <a:ext uri="{FF2B5EF4-FFF2-40B4-BE49-F238E27FC236}">
                  <a16:creationId xmlns:a16="http://schemas.microsoft.com/office/drawing/2014/main" id="{98296131-EDAE-E749-851C-B90218E09018}"/>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33;p3">
              <a:extLst>
                <a:ext uri="{FF2B5EF4-FFF2-40B4-BE49-F238E27FC236}">
                  <a16:creationId xmlns:a16="http://schemas.microsoft.com/office/drawing/2014/main" id="{B13AEBA3-446C-2B49-9104-89354DB86298}"/>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34;p3">
              <a:extLst>
                <a:ext uri="{FF2B5EF4-FFF2-40B4-BE49-F238E27FC236}">
                  <a16:creationId xmlns:a16="http://schemas.microsoft.com/office/drawing/2014/main" id="{A861F643-5A18-D64E-9EFB-3C4A80B43689}"/>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35;p3">
              <a:extLst>
                <a:ext uri="{FF2B5EF4-FFF2-40B4-BE49-F238E27FC236}">
                  <a16:creationId xmlns:a16="http://schemas.microsoft.com/office/drawing/2014/main" id="{236CD758-F406-1543-BAAF-06C7F5AAA913}"/>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36;p3">
              <a:extLst>
                <a:ext uri="{FF2B5EF4-FFF2-40B4-BE49-F238E27FC236}">
                  <a16:creationId xmlns:a16="http://schemas.microsoft.com/office/drawing/2014/main" id="{9AE9FC8B-AF0B-D04A-87FD-CBBA7D488E5A}"/>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37;p3">
              <a:extLst>
                <a:ext uri="{FF2B5EF4-FFF2-40B4-BE49-F238E27FC236}">
                  <a16:creationId xmlns:a16="http://schemas.microsoft.com/office/drawing/2014/main" id="{28FBE3A9-0612-7F4B-A6FB-70DE2F833F2D}"/>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38;p3">
              <a:extLst>
                <a:ext uri="{FF2B5EF4-FFF2-40B4-BE49-F238E27FC236}">
                  <a16:creationId xmlns:a16="http://schemas.microsoft.com/office/drawing/2014/main" id="{E9778A8A-6089-9A4C-933D-9A81C28785EA}"/>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39;p3">
              <a:extLst>
                <a:ext uri="{FF2B5EF4-FFF2-40B4-BE49-F238E27FC236}">
                  <a16:creationId xmlns:a16="http://schemas.microsoft.com/office/drawing/2014/main" id="{BE3FB223-B368-E84A-839A-6762E3032D50}"/>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40;p3">
              <a:extLst>
                <a:ext uri="{FF2B5EF4-FFF2-40B4-BE49-F238E27FC236}">
                  <a16:creationId xmlns:a16="http://schemas.microsoft.com/office/drawing/2014/main" id="{5221172C-88B6-4743-8607-4B404B471B57}"/>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41;p3">
              <a:extLst>
                <a:ext uri="{FF2B5EF4-FFF2-40B4-BE49-F238E27FC236}">
                  <a16:creationId xmlns:a16="http://schemas.microsoft.com/office/drawing/2014/main" id="{C4155824-2A29-014B-BED7-535579708BC9}"/>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42;p3">
              <a:extLst>
                <a:ext uri="{FF2B5EF4-FFF2-40B4-BE49-F238E27FC236}">
                  <a16:creationId xmlns:a16="http://schemas.microsoft.com/office/drawing/2014/main" id="{0BA2C420-1EDC-FC4E-B4A3-C7F20958A337}"/>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43;p3">
              <a:extLst>
                <a:ext uri="{FF2B5EF4-FFF2-40B4-BE49-F238E27FC236}">
                  <a16:creationId xmlns:a16="http://schemas.microsoft.com/office/drawing/2014/main" id="{D140269C-C12B-1B48-A778-C0CF2CFEE1B3}"/>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44;p3">
              <a:extLst>
                <a:ext uri="{FF2B5EF4-FFF2-40B4-BE49-F238E27FC236}">
                  <a16:creationId xmlns:a16="http://schemas.microsoft.com/office/drawing/2014/main" id="{4F50CC69-E397-A449-8914-5C8B6AC6AC30}"/>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45;p3">
              <a:extLst>
                <a:ext uri="{FF2B5EF4-FFF2-40B4-BE49-F238E27FC236}">
                  <a16:creationId xmlns:a16="http://schemas.microsoft.com/office/drawing/2014/main" id="{C6947123-379D-2D4C-8F68-8C2EC296B8E5}"/>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46;p3">
              <a:extLst>
                <a:ext uri="{FF2B5EF4-FFF2-40B4-BE49-F238E27FC236}">
                  <a16:creationId xmlns:a16="http://schemas.microsoft.com/office/drawing/2014/main" id="{D525B432-EA5C-E14E-900F-C70CE4B3F20E}"/>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47;p3">
              <a:extLst>
                <a:ext uri="{FF2B5EF4-FFF2-40B4-BE49-F238E27FC236}">
                  <a16:creationId xmlns:a16="http://schemas.microsoft.com/office/drawing/2014/main" id="{0095266E-48AE-3C4E-B557-CC470134F585}"/>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48;p3">
              <a:extLst>
                <a:ext uri="{FF2B5EF4-FFF2-40B4-BE49-F238E27FC236}">
                  <a16:creationId xmlns:a16="http://schemas.microsoft.com/office/drawing/2014/main" id="{F55BD792-9FD7-DC41-89C2-EDA24AE5F66A}"/>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49;p3">
              <a:extLst>
                <a:ext uri="{FF2B5EF4-FFF2-40B4-BE49-F238E27FC236}">
                  <a16:creationId xmlns:a16="http://schemas.microsoft.com/office/drawing/2014/main" id="{FAA5918C-1C5A-8B47-B8ED-E087F6E90C1D}"/>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50;p3">
              <a:extLst>
                <a:ext uri="{FF2B5EF4-FFF2-40B4-BE49-F238E27FC236}">
                  <a16:creationId xmlns:a16="http://schemas.microsoft.com/office/drawing/2014/main" id="{5929A9BC-B6B8-6A4B-B300-CF5B884BC264}"/>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51;p3">
              <a:extLst>
                <a:ext uri="{FF2B5EF4-FFF2-40B4-BE49-F238E27FC236}">
                  <a16:creationId xmlns:a16="http://schemas.microsoft.com/office/drawing/2014/main" id="{1D42FE5D-606D-5442-B260-2A01924E1CC0}"/>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752;p3">
            <a:extLst>
              <a:ext uri="{FF2B5EF4-FFF2-40B4-BE49-F238E27FC236}">
                <a16:creationId xmlns:a16="http://schemas.microsoft.com/office/drawing/2014/main" id="{519C6F45-B47F-AC47-B519-EC360CD6F969}"/>
              </a:ext>
            </a:extLst>
          </p:cNvPr>
          <p:cNvGrpSpPr/>
          <p:nvPr/>
        </p:nvGrpSpPr>
        <p:grpSpPr>
          <a:xfrm rot="-4650388">
            <a:off x="7675174" y="3116622"/>
            <a:ext cx="2585565" cy="2982991"/>
            <a:chOff x="4187325" y="3050125"/>
            <a:chExt cx="1931400" cy="2228275"/>
          </a:xfrm>
        </p:grpSpPr>
        <p:sp>
          <p:nvSpPr>
            <p:cNvPr id="305" name="Google Shape;753;p3">
              <a:extLst>
                <a:ext uri="{FF2B5EF4-FFF2-40B4-BE49-F238E27FC236}">
                  <a16:creationId xmlns:a16="http://schemas.microsoft.com/office/drawing/2014/main" id="{C839EE3B-851C-EB4E-8487-A2647EE1F62E}"/>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54;p3">
              <a:extLst>
                <a:ext uri="{FF2B5EF4-FFF2-40B4-BE49-F238E27FC236}">
                  <a16:creationId xmlns:a16="http://schemas.microsoft.com/office/drawing/2014/main" id="{2A398B6D-DB46-014B-9014-9F970FE2EFE9}"/>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55;p3">
              <a:extLst>
                <a:ext uri="{FF2B5EF4-FFF2-40B4-BE49-F238E27FC236}">
                  <a16:creationId xmlns:a16="http://schemas.microsoft.com/office/drawing/2014/main" id="{67A63966-446E-5748-AFEC-9E909DB9F12E}"/>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756;p3">
              <a:extLst>
                <a:ext uri="{FF2B5EF4-FFF2-40B4-BE49-F238E27FC236}">
                  <a16:creationId xmlns:a16="http://schemas.microsoft.com/office/drawing/2014/main" id="{EA6CF685-A106-644B-9518-5A496EF5A4CD}"/>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757;p3">
              <a:extLst>
                <a:ext uri="{FF2B5EF4-FFF2-40B4-BE49-F238E27FC236}">
                  <a16:creationId xmlns:a16="http://schemas.microsoft.com/office/drawing/2014/main" id="{B3BB355A-91E3-AC43-AC4E-0FBCDD576155}"/>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58;p3">
              <a:extLst>
                <a:ext uri="{FF2B5EF4-FFF2-40B4-BE49-F238E27FC236}">
                  <a16:creationId xmlns:a16="http://schemas.microsoft.com/office/drawing/2014/main" id="{156CA6B4-8710-254A-A6B6-C509F542BF9E}"/>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59;p3">
              <a:extLst>
                <a:ext uri="{FF2B5EF4-FFF2-40B4-BE49-F238E27FC236}">
                  <a16:creationId xmlns:a16="http://schemas.microsoft.com/office/drawing/2014/main" id="{471121B7-0D0F-4D4D-A43F-EFED8E27F18D}"/>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60;p3">
              <a:extLst>
                <a:ext uri="{FF2B5EF4-FFF2-40B4-BE49-F238E27FC236}">
                  <a16:creationId xmlns:a16="http://schemas.microsoft.com/office/drawing/2014/main" id="{2ED76A10-D6A3-1D46-BCD3-DC0C2C578DDB}"/>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61;p3">
              <a:extLst>
                <a:ext uri="{FF2B5EF4-FFF2-40B4-BE49-F238E27FC236}">
                  <a16:creationId xmlns:a16="http://schemas.microsoft.com/office/drawing/2014/main" id="{F5FDADA1-A93B-4243-B920-DBA7217C1343}"/>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62;p3">
              <a:extLst>
                <a:ext uri="{FF2B5EF4-FFF2-40B4-BE49-F238E27FC236}">
                  <a16:creationId xmlns:a16="http://schemas.microsoft.com/office/drawing/2014/main" id="{E55FA065-E3D3-CE41-AC25-1E21899DD49A}"/>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763;p3">
              <a:extLst>
                <a:ext uri="{FF2B5EF4-FFF2-40B4-BE49-F238E27FC236}">
                  <a16:creationId xmlns:a16="http://schemas.microsoft.com/office/drawing/2014/main" id="{2E718F90-1A38-0C4D-94E3-DC7EB9B3431B}"/>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764;p3">
              <a:extLst>
                <a:ext uri="{FF2B5EF4-FFF2-40B4-BE49-F238E27FC236}">
                  <a16:creationId xmlns:a16="http://schemas.microsoft.com/office/drawing/2014/main" id="{A19DA65C-C045-2A4D-A724-68FAA56DF7AF}"/>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65;p3">
              <a:extLst>
                <a:ext uri="{FF2B5EF4-FFF2-40B4-BE49-F238E27FC236}">
                  <a16:creationId xmlns:a16="http://schemas.microsoft.com/office/drawing/2014/main" id="{B351E211-827E-774B-9110-42C3D77B34BC}"/>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66;p3">
              <a:extLst>
                <a:ext uri="{FF2B5EF4-FFF2-40B4-BE49-F238E27FC236}">
                  <a16:creationId xmlns:a16="http://schemas.microsoft.com/office/drawing/2014/main" id="{6611CBDC-EDD3-AE47-9686-C69F89750178}"/>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67;p3">
              <a:extLst>
                <a:ext uri="{FF2B5EF4-FFF2-40B4-BE49-F238E27FC236}">
                  <a16:creationId xmlns:a16="http://schemas.microsoft.com/office/drawing/2014/main" id="{145F459E-D339-8A40-A52B-78FFC817305E}"/>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68;p3">
              <a:extLst>
                <a:ext uri="{FF2B5EF4-FFF2-40B4-BE49-F238E27FC236}">
                  <a16:creationId xmlns:a16="http://schemas.microsoft.com/office/drawing/2014/main" id="{44A79377-DC7B-FB4B-9902-42C6B5AF1730}"/>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69;p3">
              <a:extLst>
                <a:ext uri="{FF2B5EF4-FFF2-40B4-BE49-F238E27FC236}">
                  <a16:creationId xmlns:a16="http://schemas.microsoft.com/office/drawing/2014/main" id="{C12F8739-F005-7343-BB8E-0931C5478355}"/>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70;p3">
              <a:extLst>
                <a:ext uri="{FF2B5EF4-FFF2-40B4-BE49-F238E27FC236}">
                  <a16:creationId xmlns:a16="http://schemas.microsoft.com/office/drawing/2014/main" id="{28F4A0E1-B906-204C-AA39-EFA7ACB2428D}"/>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71;p3">
              <a:extLst>
                <a:ext uri="{FF2B5EF4-FFF2-40B4-BE49-F238E27FC236}">
                  <a16:creationId xmlns:a16="http://schemas.microsoft.com/office/drawing/2014/main" id="{E8E1C2F6-1652-4142-8CB7-4058DDA2BEDE}"/>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72;p3">
              <a:extLst>
                <a:ext uri="{FF2B5EF4-FFF2-40B4-BE49-F238E27FC236}">
                  <a16:creationId xmlns:a16="http://schemas.microsoft.com/office/drawing/2014/main" id="{B3FFE844-76CC-F24B-BF37-CF9D67903ABE}"/>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73;p3">
              <a:extLst>
                <a:ext uri="{FF2B5EF4-FFF2-40B4-BE49-F238E27FC236}">
                  <a16:creationId xmlns:a16="http://schemas.microsoft.com/office/drawing/2014/main" id="{42F64842-2BC7-4D4A-80D5-6CE3011F173E}"/>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74;p3">
              <a:extLst>
                <a:ext uri="{FF2B5EF4-FFF2-40B4-BE49-F238E27FC236}">
                  <a16:creationId xmlns:a16="http://schemas.microsoft.com/office/drawing/2014/main" id="{C26A37FC-215A-1E49-A3AF-85E69338F4A8}"/>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75;p3">
              <a:extLst>
                <a:ext uri="{FF2B5EF4-FFF2-40B4-BE49-F238E27FC236}">
                  <a16:creationId xmlns:a16="http://schemas.microsoft.com/office/drawing/2014/main" id="{15D51B4C-50FC-0D49-9D24-730269691ED9}"/>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76;p3">
              <a:extLst>
                <a:ext uri="{FF2B5EF4-FFF2-40B4-BE49-F238E27FC236}">
                  <a16:creationId xmlns:a16="http://schemas.microsoft.com/office/drawing/2014/main" id="{5FA2F9C4-1592-CF4F-97B5-CE0FF4CC81FE}"/>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77;p3">
              <a:extLst>
                <a:ext uri="{FF2B5EF4-FFF2-40B4-BE49-F238E27FC236}">
                  <a16:creationId xmlns:a16="http://schemas.microsoft.com/office/drawing/2014/main" id="{A999F957-0D1A-7247-875D-5B3767D7B5E9}"/>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6154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4770257" y="1152784"/>
            <a:ext cx="4560416" cy="1332386"/>
          </a:xfrm>
          <a:prstGeom prst="rect">
            <a:avLst/>
          </a:prstGeom>
        </p:spPr>
        <p:txBody>
          <a:bodyPr spcFirstLastPara="1" wrap="square" lIns="91425" tIns="91425" rIns="91425" bIns="91425" anchor="t" anchorCtr="0">
            <a:noAutofit/>
          </a:bodyPr>
          <a:lstStyle/>
          <a:p>
            <a:pPr lvl="0"/>
            <a:r>
              <a:rPr lang="en-GB" sz="4000" dirty="0"/>
              <a:t>Aims </a:t>
            </a:r>
            <a:r>
              <a:rPr lang="en-GB" sz="4000" baseline="-25000" dirty="0"/>
              <a:t>and</a:t>
            </a:r>
            <a:r>
              <a:rPr lang="en-GB" sz="4000" dirty="0"/>
              <a:t> 				Goals</a:t>
            </a:r>
          </a:p>
        </p:txBody>
      </p:sp>
      <p:pic>
        <p:nvPicPr>
          <p:cNvPr id="7170" name="Picture 2">
            <a:extLst>
              <a:ext uri="{FF2B5EF4-FFF2-40B4-BE49-F238E27FC236}">
                <a16:creationId xmlns:a16="http://schemas.microsoft.com/office/drawing/2014/main" id="{EC83DAA6-9490-8D49-ACBC-C9BF8186F3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56" r="25988"/>
          <a:stretch/>
        </p:blipFill>
        <p:spPr bwMode="auto">
          <a:xfrm>
            <a:off x="0" y="0"/>
            <a:ext cx="4572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4526;p20">
            <a:extLst>
              <a:ext uri="{FF2B5EF4-FFF2-40B4-BE49-F238E27FC236}">
                <a16:creationId xmlns:a16="http://schemas.microsoft.com/office/drawing/2014/main" id="{AFDC7B60-36B3-EB4B-8404-E0163A5587B4}"/>
              </a:ext>
            </a:extLst>
          </p:cNvPr>
          <p:cNvSpPr/>
          <p:nvPr/>
        </p:nvSpPr>
        <p:spPr>
          <a:xfrm>
            <a:off x="720000" y="629800"/>
            <a:ext cx="112265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sp>
      <p:sp>
        <p:nvSpPr>
          <p:cNvPr id="36" name="Google Shape;4527;p20">
            <a:extLst>
              <a:ext uri="{FF2B5EF4-FFF2-40B4-BE49-F238E27FC236}">
                <a16:creationId xmlns:a16="http://schemas.microsoft.com/office/drawing/2014/main" id="{66705E4C-F83F-A540-A7FB-A90A99272D43}"/>
              </a:ext>
            </a:extLst>
          </p:cNvPr>
          <p:cNvSpPr/>
          <p:nvPr/>
        </p:nvSpPr>
        <p:spPr>
          <a:xfrm>
            <a:off x="6874289" y="629800"/>
            <a:ext cx="1549411"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sp>
      <p:sp>
        <p:nvSpPr>
          <p:cNvPr id="37" name="Google Shape;11378;p74">
            <a:extLst>
              <a:ext uri="{FF2B5EF4-FFF2-40B4-BE49-F238E27FC236}">
                <a16:creationId xmlns:a16="http://schemas.microsoft.com/office/drawing/2014/main" id="{D4C5502F-2632-9244-84CC-F2ECE099A162}"/>
              </a:ext>
            </a:extLst>
          </p:cNvPr>
          <p:cNvSpPr txBox="1">
            <a:spLocks noGrp="1"/>
          </p:cNvSpPr>
          <p:nvPr>
            <p:ph type="title"/>
          </p:nvPr>
        </p:nvSpPr>
        <p:spPr>
          <a:xfrm>
            <a:off x="5127765" y="256284"/>
            <a:ext cx="1922700" cy="120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solidFill>
                  <a:schemeClr val="accent4"/>
                </a:solidFill>
              </a:rPr>
              <a:t>02.</a:t>
            </a:r>
            <a:endParaRPr sz="8000" dirty="0">
              <a:solidFill>
                <a:schemeClr val="accent4"/>
              </a:solidFill>
            </a:endParaRPr>
          </a:p>
        </p:txBody>
      </p:sp>
      <p:cxnSp>
        <p:nvCxnSpPr>
          <p:cNvPr id="3" name="Přímá spojnice 2">
            <a:extLst>
              <a:ext uri="{FF2B5EF4-FFF2-40B4-BE49-F238E27FC236}">
                <a16:creationId xmlns:a16="http://schemas.microsoft.com/office/drawing/2014/main" id="{E4D54D9D-60D9-E64F-AD1F-24AE22B4FDC4}"/>
              </a:ext>
            </a:extLst>
          </p:cNvPr>
          <p:cNvCxnSpPr/>
          <p:nvPr/>
        </p:nvCxnSpPr>
        <p:spPr>
          <a:xfrm>
            <a:off x="4572000" y="629800"/>
            <a:ext cx="555765"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Google Shape;11380;p74">
            <a:extLst>
              <a:ext uri="{FF2B5EF4-FFF2-40B4-BE49-F238E27FC236}">
                <a16:creationId xmlns:a16="http://schemas.microsoft.com/office/drawing/2014/main" id="{47BD29C8-940F-FB42-A47E-1A90EC634547}"/>
              </a:ext>
            </a:extLst>
          </p:cNvPr>
          <p:cNvSpPr txBox="1">
            <a:spLocks noGrp="1"/>
          </p:cNvSpPr>
          <p:nvPr>
            <p:ph type="subTitle" idx="1"/>
          </p:nvPr>
        </p:nvSpPr>
        <p:spPr>
          <a:xfrm>
            <a:off x="4952891" y="2517532"/>
            <a:ext cx="3234000" cy="79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dirty="0"/>
              <a:t>Individual trait based specialization analyses</a:t>
            </a:r>
          </a:p>
        </p:txBody>
      </p:sp>
      <p:cxnSp>
        <p:nvCxnSpPr>
          <p:cNvPr id="39" name="Přímá spojnice 38">
            <a:extLst>
              <a:ext uri="{FF2B5EF4-FFF2-40B4-BE49-F238E27FC236}">
                <a16:creationId xmlns:a16="http://schemas.microsoft.com/office/drawing/2014/main" id="{BB9EAE25-79F0-F347-AC43-A6FF06EC47A3}"/>
              </a:ext>
            </a:extLst>
          </p:cNvPr>
          <p:cNvCxnSpPr/>
          <p:nvPr/>
        </p:nvCxnSpPr>
        <p:spPr>
          <a:xfrm>
            <a:off x="4572000" y="4513475"/>
            <a:ext cx="247846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Google Shape;637;p3">
            <a:extLst>
              <a:ext uri="{FF2B5EF4-FFF2-40B4-BE49-F238E27FC236}">
                <a16:creationId xmlns:a16="http://schemas.microsoft.com/office/drawing/2014/main" id="{14704D18-55B1-3242-8415-8613488A0830}"/>
              </a:ext>
            </a:extLst>
          </p:cNvPr>
          <p:cNvGrpSpPr/>
          <p:nvPr/>
        </p:nvGrpSpPr>
        <p:grpSpPr>
          <a:xfrm rot="18146473" flipH="1">
            <a:off x="6635297" y="3378822"/>
            <a:ext cx="2305348" cy="3543396"/>
            <a:chOff x="1292750" y="2594800"/>
            <a:chExt cx="1722100" cy="2646925"/>
          </a:xfrm>
        </p:grpSpPr>
        <p:sp>
          <p:nvSpPr>
            <p:cNvPr id="46" name="Google Shape;638;p3">
              <a:extLst>
                <a:ext uri="{FF2B5EF4-FFF2-40B4-BE49-F238E27FC236}">
                  <a16:creationId xmlns:a16="http://schemas.microsoft.com/office/drawing/2014/main" id="{B6C3A2CD-8CCA-9845-B2F7-5D40AD849268}"/>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39;p3">
              <a:extLst>
                <a:ext uri="{FF2B5EF4-FFF2-40B4-BE49-F238E27FC236}">
                  <a16:creationId xmlns:a16="http://schemas.microsoft.com/office/drawing/2014/main" id="{6BF9CC51-9207-9547-B4B5-B43CB3FFC8D8}"/>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40;p3">
              <a:extLst>
                <a:ext uri="{FF2B5EF4-FFF2-40B4-BE49-F238E27FC236}">
                  <a16:creationId xmlns:a16="http://schemas.microsoft.com/office/drawing/2014/main" id="{5BA06EDD-EAFE-D842-BDCB-0B45B0FD598C}"/>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41;p3">
              <a:extLst>
                <a:ext uri="{FF2B5EF4-FFF2-40B4-BE49-F238E27FC236}">
                  <a16:creationId xmlns:a16="http://schemas.microsoft.com/office/drawing/2014/main" id="{E0DC2A93-7237-FF43-9DD5-E18EF8273CCE}"/>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42;p3">
              <a:extLst>
                <a:ext uri="{FF2B5EF4-FFF2-40B4-BE49-F238E27FC236}">
                  <a16:creationId xmlns:a16="http://schemas.microsoft.com/office/drawing/2014/main" id="{4D0FDAD1-5AA9-A446-BE11-F2752EF37D67}"/>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43;p3">
              <a:extLst>
                <a:ext uri="{FF2B5EF4-FFF2-40B4-BE49-F238E27FC236}">
                  <a16:creationId xmlns:a16="http://schemas.microsoft.com/office/drawing/2014/main" id="{13208665-A40B-BE41-B548-35C358D8A5A2}"/>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4;p3">
              <a:extLst>
                <a:ext uri="{FF2B5EF4-FFF2-40B4-BE49-F238E27FC236}">
                  <a16:creationId xmlns:a16="http://schemas.microsoft.com/office/drawing/2014/main" id="{74E78CFF-B3A8-0344-B68A-57C44D825CD1}"/>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5;p3">
              <a:extLst>
                <a:ext uri="{FF2B5EF4-FFF2-40B4-BE49-F238E27FC236}">
                  <a16:creationId xmlns:a16="http://schemas.microsoft.com/office/drawing/2014/main" id="{73EF0E8A-6EA0-4549-B45A-45F9F14D0391}"/>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6;p3">
              <a:extLst>
                <a:ext uri="{FF2B5EF4-FFF2-40B4-BE49-F238E27FC236}">
                  <a16:creationId xmlns:a16="http://schemas.microsoft.com/office/drawing/2014/main" id="{2F1CA4E9-7152-804B-AD88-CA39215FF855}"/>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47;p3">
              <a:extLst>
                <a:ext uri="{FF2B5EF4-FFF2-40B4-BE49-F238E27FC236}">
                  <a16:creationId xmlns:a16="http://schemas.microsoft.com/office/drawing/2014/main" id="{F59598A1-F07E-D040-AFAA-73ED58FC1A9B}"/>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8;p3">
              <a:extLst>
                <a:ext uri="{FF2B5EF4-FFF2-40B4-BE49-F238E27FC236}">
                  <a16:creationId xmlns:a16="http://schemas.microsoft.com/office/drawing/2014/main" id="{44B9FE52-4033-434E-ABD0-6A2FA1AEF847}"/>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9;p3">
              <a:extLst>
                <a:ext uri="{FF2B5EF4-FFF2-40B4-BE49-F238E27FC236}">
                  <a16:creationId xmlns:a16="http://schemas.microsoft.com/office/drawing/2014/main" id="{BD49F8A6-00FE-9C44-9D59-9D918ABE8974}"/>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50;p3">
              <a:extLst>
                <a:ext uri="{FF2B5EF4-FFF2-40B4-BE49-F238E27FC236}">
                  <a16:creationId xmlns:a16="http://schemas.microsoft.com/office/drawing/2014/main" id="{E3F7411A-E007-4A49-863B-8AA6FF59D62B}"/>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51;p3">
              <a:extLst>
                <a:ext uri="{FF2B5EF4-FFF2-40B4-BE49-F238E27FC236}">
                  <a16:creationId xmlns:a16="http://schemas.microsoft.com/office/drawing/2014/main" id="{3421E947-459D-6B43-9774-BC5B50D0212B}"/>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52;p3">
              <a:extLst>
                <a:ext uri="{FF2B5EF4-FFF2-40B4-BE49-F238E27FC236}">
                  <a16:creationId xmlns:a16="http://schemas.microsoft.com/office/drawing/2014/main" id="{6B295F50-BA87-5240-A06F-25498B176E41}"/>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53;p3">
              <a:extLst>
                <a:ext uri="{FF2B5EF4-FFF2-40B4-BE49-F238E27FC236}">
                  <a16:creationId xmlns:a16="http://schemas.microsoft.com/office/drawing/2014/main" id="{67BFA430-72A6-0149-9501-CFE084D11697}"/>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54;p3">
              <a:extLst>
                <a:ext uri="{FF2B5EF4-FFF2-40B4-BE49-F238E27FC236}">
                  <a16:creationId xmlns:a16="http://schemas.microsoft.com/office/drawing/2014/main" id="{07D3D1C6-EFA1-1E43-9A15-1AF1891EDE96}"/>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55;p3">
              <a:extLst>
                <a:ext uri="{FF2B5EF4-FFF2-40B4-BE49-F238E27FC236}">
                  <a16:creationId xmlns:a16="http://schemas.microsoft.com/office/drawing/2014/main" id="{4D3A46BE-CE40-4B45-90FA-49F625FBB6CF}"/>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56;p3">
              <a:extLst>
                <a:ext uri="{FF2B5EF4-FFF2-40B4-BE49-F238E27FC236}">
                  <a16:creationId xmlns:a16="http://schemas.microsoft.com/office/drawing/2014/main" id="{C2ACE649-343B-B742-8BA9-F536E5082ED1}"/>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7;p3">
              <a:extLst>
                <a:ext uri="{FF2B5EF4-FFF2-40B4-BE49-F238E27FC236}">
                  <a16:creationId xmlns:a16="http://schemas.microsoft.com/office/drawing/2014/main" id="{6E444315-DD01-BF48-9760-07D0AA9CC828}"/>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58;p3">
              <a:extLst>
                <a:ext uri="{FF2B5EF4-FFF2-40B4-BE49-F238E27FC236}">
                  <a16:creationId xmlns:a16="http://schemas.microsoft.com/office/drawing/2014/main" id="{4AFEE409-91E2-6449-A23F-D483495474A6}"/>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59;p3">
              <a:extLst>
                <a:ext uri="{FF2B5EF4-FFF2-40B4-BE49-F238E27FC236}">
                  <a16:creationId xmlns:a16="http://schemas.microsoft.com/office/drawing/2014/main" id="{A3FFE622-BF9A-8045-82A8-9793DC96FACC}"/>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0;p3">
              <a:extLst>
                <a:ext uri="{FF2B5EF4-FFF2-40B4-BE49-F238E27FC236}">
                  <a16:creationId xmlns:a16="http://schemas.microsoft.com/office/drawing/2014/main" id="{C77F1AEB-AC1E-DA48-80AC-5D88E4BC6178}"/>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61;p3">
              <a:extLst>
                <a:ext uri="{FF2B5EF4-FFF2-40B4-BE49-F238E27FC236}">
                  <a16:creationId xmlns:a16="http://schemas.microsoft.com/office/drawing/2014/main" id="{0D3321B5-A33C-2349-8AEF-5F6540E29677}"/>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62;p3">
              <a:extLst>
                <a:ext uri="{FF2B5EF4-FFF2-40B4-BE49-F238E27FC236}">
                  <a16:creationId xmlns:a16="http://schemas.microsoft.com/office/drawing/2014/main" id="{EF3746B0-181E-4A49-B549-4A5C96336C9E}"/>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63;p3">
              <a:extLst>
                <a:ext uri="{FF2B5EF4-FFF2-40B4-BE49-F238E27FC236}">
                  <a16:creationId xmlns:a16="http://schemas.microsoft.com/office/drawing/2014/main" id="{64CF4691-5199-6A41-BE11-2C5620021E00}"/>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64;p3">
              <a:extLst>
                <a:ext uri="{FF2B5EF4-FFF2-40B4-BE49-F238E27FC236}">
                  <a16:creationId xmlns:a16="http://schemas.microsoft.com/office/drawing/2014/main" id="{E87869D0-5FF4-FE4B-A219-F2CCAFB5F975}"/>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65;p3">
              <a:extLst>
                <a:ext uri="{FF2B5EF4-FFF2-40B4-BE49-F238E27FC236}">
                  <a16:creationId xmlns:a16="http://schemas.microsoft.com/office/drawing/2014/main" id="{02018546-8E85-0041-9DE7-175344A0B866}"/>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66;p3">
              <a:extLst>
                <a:ext uri="{FF2B5EF4-FFF2-40B4-BE49-F238E27FC236}">
                  <a16:creationId xmlns:a16="http://schemas.microsoft.com/office/drawing/2014/main" id="{ECCE92C5-91BE-5546-BAF7-E892DEB0930A}"/>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67;p3">
              <a:extLst>
                <a:ext uri="{FF2B5EF4-FFF2-40B4-BE49-F238E27FC236}">
                  <a16:creationId xmlns:a16="http://schemas.microsoft.com/office/drawing/2014/main" id="{D0560681-26F9-814C-A0AF-792A9D1AC18E}"/>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68;p3">
              <a:extLst>
                <a:ext uri="{FF2B5EF4-FFF2-40B4-BE49-F238E27FC236}">
                  <a16:creationId xmlns:a16="http://schemas.microsoft.com/office/drawing/2014/main" id="{70CEB6AA-95E6-134C-9E89-0C9312E34C35}"/>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9;p3">
              <a:extLst>
                <a:ext uri="{FF2B5EF4-FFF2-40B4-BE49-F238E27FC236}">
                  <a16:creationId xmlns:a16="http://schemas.microsoft.com/office/drawing/2014/main" id="{CD10FBC1-EF11-C946-8E5A-10CC26D4AB35}"/>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70;p3">
              <a:extLst>
                <a:ext uri="{FF2B5EF4-FFF2-40B4-BE49-F238E27FC236}">
                  <a16:creationId xmlns:a16="http://schemas.microsoft.com/office/drawing/2014/main" id="{4F9B9EDE-92A0-6349-956F-9085BAE27458}"/>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71;p3">
              <a:extLst>
                <a:ext uri="{FF2B5EF4-FFF2-40B4-BE49-F238E27FC236}">
                  <a16:creationId xmlns:a16="http://schemas.microsoft.com/office/drawing/2014/main" id="{7658B4BE-689B-0E43-9CDB-D1EFBFC23382}"/>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72;p3">
              <a:extLst>
                <a:ext uri="{FF2B5EF4-FFF2-40B4-BE49-F238E27FC236}">
                  <a16:creationId xmlns:a16="http://schemas.microsoft.com/office/drawing/2014/main" id="{100D76F4-0286-1042-8540-9A52C189CAA6}"/>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73;p3">
              <a:extLst>
                <a:ext uri="{FF2B5EF4-FFF2-40B4-BE49-F238E27FC236}">
                  <a16:creationId xmlns:a16="http://schemas.microsoft.com/office/drawing/2014/main" id="{7CE5EC3B-8EDD-A64D-9748-B2F970E9E1E0}"/>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74;p3">
              <a:extLst>
                <a:ext uri="{FF2B5EF4-FFF2-40B4-BE49-F238E27FC236}">
                  <a16:creationId xmlns:a16="http://schemas.microsoft.com/office/drawing/2014/main" id="{3FF63D48-D727-AC43-B71D-309D7A8145DE}"/>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75;p3">
              <a:extLst>
                <a:ext uri="{FF2B5EF4-FFF2-40B4-BE49-F238E27FC236}">
                  <a16:creationId xmlns:a16="http://schemas.microsoft.com/office/drawing/2014/main" id="{81CE725A-03A8-7848-88C5-D0CD3E321494}"/>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76;p3">
              <a:extLst>
                <a:ext uri="{FF2B5EF4-FFF2-40B4-BE49-F238E27FC236}">
                  <a16:creationId xmlns:a16="http://schemas.microsoft.com/office/drawing/2014/main" id="{A0BCBBAA-C5FE-F640-B9A7-4DF520F2F71F}"/>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77;p3">
              <a:extLst>
                <a:ext uri="{FF2B5EF4-FFF2-40B4-BE49-F238E27FC236}">
                  <a16:creationId xmlns:a16="http://schemas.microsoft.com/office/drawing/2014/main" id="{92C3B209-E38D-4E45-BA7B-395DB3111090}"/>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78;p3">
              <a:extLst>
                <a:ext uri="{FF2B5EF4-FFF2-40B4-BE49-F238E27FC236}">
                  <a16:creationId xmlns:a16="http://schemas.microsoft.com/office/drawing/2014/main" id="{128680C5-5292-6F45-822C-F3B3DFB49696}"/>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79;p3">
              <a:extLst>
                <a:ext uri="{FF2B5EF4-FFF2-40B4-BE49-F238E27FC236}">
                  <a16:creationId xmlns:a16="http://schemas.microsoft.com/office/drawing/2014/main" id="{38F78156-5171-484D-B08D-34B636A507DB}"/>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80;p3">
              <a:extLst>
                <a:ext uri="{FF2B5EF4-FFF2-40B4-BE49-F238E27FC236}">
                  <a16:creationId xmlns:a16="http://schemas.microsoft.com/office/drawing/2014/main" id="{2EED7C65-7CB0-4B47-8674-5F8ACAE3C245}"/>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81;p3">
              <a:extLst>
                <a:ext uri="{FF2B5EF4-FFF2-40B4-BE49-F238E27FC236}">
                  <a16:creationId xmlns:a16="http://schemas.microsoft.com/office/drawing/2014/main" id="{4ABE1641-A86C-AC43-BC26-9FF63571CE0B}"/>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2;p3">
              <a:extLst>
                <a:ext uri="{FF2B5EF4-FFF2-40B4-BE49-F238E27FC236}">
                  <a16:creationId xmlns:a16="http://schemas.microsoft.com/office/drawing/2014/main" id="{7EF6D43E-3187-7244-A373-662DB13FCFC5}"/>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83;p3">
              <a:extLst>
                <a:ext uri="{FF2B5EF4-FFF2-40B4-BE49-F238E27FC236}">
                  <a16:creationId xmlns:a16="http://schemas.microsoft.com/office/drawing/2014/main" id="{BB97576D-DB20-0D47-A14C-BCA6D7CA6640}"/>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4;p3">
              <a:extLst>
                <a:ext uri="{FF2B5EF4-FFF2-40B4-BE49-F238E27FC236}">
                  <a16:creationId xmlns:a16="http://schemas.microsoft.com/office/drawing/2014/main" id="{7A8F8D40-215F-884D-84A8-03BC940715BC}"/>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85;p3">
              <a:extLst>
                <a:ext uri="{FF2B5EF4-FFF2-40B4-BE49-F238E27FC236}">
                  <a16:creationId xmlns:a16="http://schemas.microsoft.com/office/drawing/2014/main" id="{CA4E1E5E-0C28-0948-BC93-59AE1B0A381E}"/>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86;p3">
              <a:extLst>
                <a:ext uri="{FF2B5EF4-FFF2-40B4-BE49-F238E27FC236}">
                  <a16:creationId xmlns:a16="http://schemas.microsoft.com/office/drawing/2014/main" id="{9FAA60D7-FFE2-5C4F-A2AF-033413897E12}"/>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7;p3">
              <a:extLst>
                <a:ext uri="{FF2B5EF4-FFF2-40B4-BE49-F238E27FC236}">
                  <a16:creationId xmlns:a16="http://schemas.microsoft.com/office/drawing/2014/main" id="{668DC7DC-EE1C-BA4F-A7FD-6A6AD22D5327}"/>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88;p3">
              <a:extLst>
                <a:ext uri="{FF2B5EF4-FFF2-40B4-BE49-F238E27FC236}">
                  <a16:creationId xmlns:a16="http://schemas.microsoft.com/office/drawing/2014/main" id="{02FA1349-98AD-7143-ADD5-F21E0976D280}"/>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89;p3">
              <a:extLst>
                <a:ext uri="{FF2B5EF4-FFF2-40B4-BE49-F238E27FC236}">
                  <a16:creationId xmlns:a16="http://schemas.microsoft.com/office/drawing/2014/main" id="{B985BA65-DBE6-CF4F-9D44-DDAE4E9329D7}"/>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90;p3">
              <a:extLst>
                <a:ext uri="{FF2B5EF4-FFF2-40B4-BE49-F238E27FC236}">
                  <a16:creationId xmlns:a16="http://schemas.microsoft.com/office/drawing/2014/main" id="{C1AE1F1D-AD20-B540-B541-DB35365ADFB1}"/>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91;p3">
              <a:extLst>
                <a:ext uri="{FF2B5EF4-FFF2-40B4-BE49-F238E27FC236}">
                  <a16:creationId xmlns:a16="http://schemas.microsoft.com/office/drawing/2014/main" id="{63E30A8B-20A3-5746-B872-C99E46873661}"/>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92;p3">
              <a:extLst>
                <a:ext uri="{FF2B5EF4-FFF2-40B4-BE49-F238E27FC236}">
                  <a16:creationId xmlns:a16="http://schemas.microsoft.com/office/drawing/2014/main" id="{0D362681-BCB1-484A-8DAD-609594E41FB3}"/>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93;p3">
              <a:extLst>
                <a:ext uri="{FF2B5EF4-FFF2-40B4-BE49-F238E27FC236}">
                  <a16:creationId xmlns:a16="http://schemas.microsoft.com/office/drawing/2014/main" id="{663F0BAD-7FA3-1049-A81C-00DC56D296A0}"/>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94;p3">
              <a:extLst>
                <a:ext uri="{FF2B5EF4-FFF2-40B4-BE49-F238E27FC236}">
                  <a16:creationId xmlns:a16="http://schemas.microsoft.com/office/drawing/2014/main" id="{5E8FF372-4379-AF45-8F15-98A168BFF8A4}"/>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95;p3">
              <a:extLst>
                <a:ext uri="{FF2B5EF4-FFF2-40B4-BE49-F238E27FC236}">
                  <a16:creationId xmlns:a16="http://schemas.microsoft.com/office/drawing/2014/main" id="{20567B52-A4F6-F840-97F3-CF1A90991CCC}"/>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96;p3">
              <a:extLst>
                <a:ext uri="{FF2B5EF4-FFF2-40B4-BE49-F238E27FC236}">
                  <a16:creationId xmlns:a16="http://schemas.microsoft.com/office/drawing/2014/main" id="{EB2C42E5-E411-A247-8C94-E7FFCDFCC5C6}"/>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97;p3">
              <a:extLst>
                <a:ext uri="{FF2B5EF4-FFF2-40B4-BE49-F238E27FC236}">
                  <a16:creationId xmlns:a16="http://schemas.microsoft.com/office/drawing/2014/main" id="{93CDA5ED-263D-CD4B-ABD5-8F96A9761DB1}"/>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98;p3">
              <a:extLst>
                <a:ext uri="{FF2B5EF4-FFF2-40B4-BE49-F238E27FC236}">
                  <a16:creationId xmlns:a16="http://schemas.microsoft.com/office/drawing/2014/main" id="{48DD80CE-1955-F744-BD79-99549A4735B8}"/>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99;p3">
              <a:extLst>
                <a:ext uri="{FF2B5EF4-FFF2-40B4-BE49-F238E27FC236}">
                  <a16:creationId xmlns:a16="http://schemas.microsoft.com/office/drawing/2014/main" id="{830B96D0-173D-D04F-B8CE-8A13C59B0A4B}"/>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00;p3">
              <a:extLst>
                <a:ext uri="{FF2B5EF4-FFF2-40B4-BE49-F238E27FC236}">
                  <a16:creationId xmlns:a16="http://schemas.microsoft.com/office/drawing/2014/main" id="{491A1619-297D-E249-8DD7-3DD46CDD1844}"/>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01;p3">
              <a:extLst>
                <a:ext uri="{FF2B5EF4-FFF2-40B4-BE49-F238E27FC236}">
                  <a16:creationId xmlns:a16="http://schemas.microsoft.com/office/drawing/2014/main" id="{08C99241-A64F-6A42-84E5-609BF11F5CAF}"/>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02;p3">
              <a:extLst>
                <a:ext uri="{FF2B5EF4-FFF2-40B4-BE49-F238E27FC236}">
                  <a16:creationId xmlns:a16="http://schemas.microsoft.com/office/drawing/2014/main" id="{BF50F644-36F0-4C41-A12D-5EC55E505296}"/>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03;p3">
              <a:extLst>
                <a:ext uri="{FF2B5EF4-FFF2-40B4-BE49-F238E27FC236}">
                  <a16:creationId xmlns:a16="http://schemas.microsoft.com/office/drawing/2014/main" id="{26269C63-6220-1B4F-9E98-DC4A234E7195}"/>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04;p3">
              <a:extLst>
                <a:ext uri="{FF2B5EF4-FFF2-40B4-BE49-F238E27FC236}">
                  <a16:creationId xmlns:a16="http://schemas.microsoft.com/office/drawing/2014/main" id="{B0237144-B810-DF49-BFA7-EEC45D018160}"/>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05;p3">
              <a:extLst>
                <a:ext uri="{FF2B5EF4-FFF2-40B4-BE49-F238E27FC236}">
                  <a16:creationId xmlns:a16="http://schemas.microsoft.com/office/drawing/2014/main" id="{0BE3D671-451A-A14E-B328-D78369C80C30}"/>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06;p3">
              <a:extLst>
                <a:ext uri="{FF2B5EF4-FFF2-40B4-BE49-F238E27FC236}">
                  <a16:creationId xmlns:a16="http://schemas.microsoft.com/office/drawing/2014/main" id="{CFF3B6B5-5708-4447-AA2B-60FDF3749C31}"/>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07;p3">
              <a:extLst>
                <a:ext uri="{FF2B5EF4-FFF2-40B4-BE49-F238E27FC236}">
                  <a16:creationId xmlns:a16="http://schemas.microsoft.com/office/drawing/2014/main" id="{1B1F92D2-2778-8D40-8754-1072AB6E1E89}"/>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08;p3">
              <a:extLst>
                <a:ext uri="{FF2B5EF4-FFF2-40B4-BE49-F238E27FC236}">
                  <a16:creationId xmlns:a16="http://schemas.microsoft.com/office/drawing/2014/main" id="{22B1B553-C646-074D-9DFB-1612E37FFFB3}"/>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09;p3">
              <a:extLst>
                <a:ext uri="{FF2B5EF4-FFF2-40B4-BE49-F238E27FC236}">
                  <a16:creationId xmlns:a16="http://schemas.microsoft.com/office/drawing/2014/main" id="{1F554B3F-E1D1-AB46-98EC-86821232D957}"/>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10;p3">
              <a:extLst>
                <a:ext uri="{FF2B5EF4-FFF2-40B4-BE49-F238E27FC236}">
                  <a16:creationId xmlns:a16="http://schemas.microsoft.com/office/drawing/2014/main" id="{87965641-F340-4941-93EF-37A3F3C31DB1}"/>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11;p3">
              <a:extLst>
                <a:ext uri="{FF2B5EF4-FFF2-40B4-BE49-F238E27FC236}">
                  <a16:creationId xmlns:a16="http://schemas.microsoft.com/office/drawing/2014/main" id="{B52F7296-DE29-6B40-AEA1-2ADB4450E3E8}"/>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12;p3">
              <a:extLst>
                <a:ext uri="{FF2B5EF4-FFF2-40B4-BE49-F238E27FC236}">
                  <a16:creationId xmlns:a16="http://schemas.microsoft.com/office/drawing/2014/main" id="{BC016E96-7EBC-E44C-A610-D86016D378A4}"/>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13;p3">
              <a:extLst>
                <a:ext uri="{FF2B5EF4-FFF2-40B4-BE49-F238E27FC236}">
                  <a16:creationId xmlns:a16="http://schemas.microsoft.com/office/drawing/2014/main" id="{5800F70B-EE74-6D44-A75D-91F41FA975FA}"/>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14;p3">
              <a:extLst>
                <a:ext uri="{FF2B5EF4-FFF2-40B4-BE49-F238E27FC236}">
                  <a16:creationId xmlns:a16="http://schemas.microsoft.com/office/drawing/2014/main" id="{9D6A8EFB-44E5-4742-870C-1C7B2EA95D3F}"/>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15;p3">
              <a:extLst>
                <a:ext uri="{FF2B5EF4-FFF2-40B4-BE49-F238E27FC236}">
                  <a16:creationId xmlns:a16="http://schemas.microsoft.com/office/drawing/2014/main" id="{A49D455D-BE7C-A94B-B37A-26F1B493E320}"/>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16;p3">
              <a:extLst>
                <a:ext uri="{FF2B5EF4-FFF2-40B4-BE49-F238E27FC236}">
                  <a16:creationId xmlns:a16="http://schemas.microsoft.com/office/drawing/2014/main" id="{50365E21-E8A1-F145-905B-897754933E3B}"/>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17;p3">
              <a:extLst>
                <a:ext uri="{FF2B5EF4-FFF2-40B4-BE49-F238E27FC236}">
                  <a16:creationId xmlns:a16="http://schemas.microsoft.com/office/drawing/2014/main" id="{1A508110-FD9C-A145-9489-0F37AB0BF6E1}"/>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18;p3">
              <a:extLst>
                <a:ext uri="{FF2B5EF4-FFF2-40B4-BE49-F238E27FC236}">
                  <a16:creationId xmlns:a16="http://schemas.microsoft.com/office/drawing/2014/main" id="{1AAB845B-F07E-FB4C-86D3-276B41ADFB3F}"/>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19;p3">
              <a:extLst>
                <a:ext uri="{FF2B5EF4-FFF2-40B4-BE49-F238E27FC236}">
                  <a16:creationId xmlns:a16="http://schemas.microsoft.com/office/drawing/2014/main" id="{925B4F2F-3CA2-2649-A70E-4BCD1FCB39A8}"/>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20;p3">
              <a:extLst>
                <a:ext uri="{FF2B5EF4-FFF2-40B4-BE49-F238E27FC236}">
                  <a16:creationId xmlns:a16="http://schemas.microsoft.com/office/drawing/2014/main" id="{121D83AE-7BEA-894A-937E-3C984110FF2D}"/>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21;p3">
              <a:extLst>
                <a:ext uri="{FF2B5EF4-FFF2-40B4-BE49-F238E27FC236}">
                  <a16:creationId xmlns:a16="http://schemas.microsoft.com/office/drawing/2014/main" id="{E569D688-A9D1-9D42-A026-DFE3A6618415}"/>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22;p3">
              <a:extLst>
                <a:ext uri="{FF2B5EF4-FFF2-40B4-BE49-F238E27FC236}">
                  <a16:creationId xmlns:a16="http://schemas.microsoft.com/office/drawing/2014/main" id="{4FA5772B-5975-EF49-8302-C5FE85CF6F08}"/>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23;p3">
              <a:extLst>
                <a:ext uri="{FF2B5EF4-FFF2-40B4-BE49-F238E27FC236}">
                  <a16:creationId xmlns:a16="http://schemas.microsoft.com/office/drawing/2014/main" id="{79CDF67C-36E8-254A-AFEF-389795FE7ECA}"/>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24;p3">
              <a:extLst>
                <a:ext uri="{FF2B5EF4-FFF2-40B4-BE49-F238E27FC236}">
                  <a16:creationId xmlns:a16="http://schemas.microsoft.com/office/drawing/2014/main" id="{5076E67D-01F6-1845-BFBA-A5FB320FD124}"/>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725;p3">
            <a:extLst>
              <a:ext uri="{FF2B5EF4-FFF2-40B4-BE49-F238E27FC236}">
                <a16:creationId xmlns:a16="http://schemas.microsoft.com/office/drawing/2014/main" id="{4A483A86-A33D-514A-89FA-B41579CC8573}"/>
              </a:ext>
            </a:extLst>
          </p:cNvPr>
          <p:cNvGrpSpPr/>
          <p:nvPr/>
        </p:nvGrpSpPr>
        <p:grpSpPr>
          <a:xfrm rot="19265851">
            <a:off x="8253063" y="3414928"/>
            <a:ext cx="2413921" cy="2740095"/>
            <a:chOff x="1360300" y="417100"/>
            <a:chExt cx="1803000" cy="2046625"/>
          </a:xfrm>
        </p:grpSpPr>
        <p:sp>
          <p:nvSpPr>
            <p:cNvPr id="134" name="Google Shape;726;p3">
              <a:extLst>
                <a:ext uri="{FF2B5EF4-FFF2-40B4-BE49-F238E27FC236}">
                  <a16:creationId xmlns:a16="http://schemas.microsoft.com/office/drawing/2014/main" id="{44448338-459C-EA4C-B84A-E16E885A4209}"/>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27;p3">
              <a:extLst>
                <a:ext uri="{FF2B5EF4-FFF2-40B4-BE49-F238E27FC236}">
                  <a16:creationId xmlns:a16="http://schemas.microsoft.com/office/drawing/2014/main" id="{E00E1994-0A60-5B4D-B11A-B1D35B8551FB}"/>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28;p3">
              <a:extLst>
                <a:ext uri="{FF2B5EF4-FFF2-40B4-BE49-F238E27FC236}">
                  <a16:creationId xmlns:a16="http://schemas.microsoft.com/office/drawing/2014/main" id="{5CE4EFB1-9C87-6049-8A41-F2E969056ED7}"/>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29;p3">
              <a:extLst>
                <a:ext uri="{FF2B5EF4-FFF2-40B4-BE49-F238E27FC236}">
                  <a16:creationId xmlns:a16="http://schemas.microsoft.com/office/drawing/2014/main" id="{A9F744A9-5D82-8542-8FE7-D04899B16B3D}"/>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30;p3">
              <a:extLst>
                <a:ext uri="{FF2B5EF4-FFF2-40B4-BE49-F238E27FC236}">
                  <a16:creationId xmlns:a16="http://schemas.microsoft.com/office/drawing/2014/main" id="{B5FBD843-E852-7E48-B70E-9A055DC2D1AE}"/>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31;p3">
              <a:extLst>
                <a:ext uri="{FF2B5EF4-FFF2-40B4-BE49-F238E27FC236}">
                  <a16:creationId xmlns:a16="http://schemas.microsoft.com/office/drawing/2014/main" id="{15A5376B-97A2-2E4D-A199-E9AE45174CEF}"/>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32;p3">
              <a:extLst>
                <a:ext uri="{FF2B5EF4-FFF2-40B4-BE49-F238E27FC236}">
                  <a16:creationId xmlns:a16="http://schemas.microsoft.com/office/drawing/2014/main" id="{8395A36D-BF5E-7941-A6A1-D690DEAF355A}"/>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33;p3">
              <a:extLst>
                <a:ext uri="{FF2B5EF4-FFF2-40B4-BE49-F238E27FC236}">
                  <a16:creationId xmlns:a16="http://schemas.microsoft.com/office/drawing/2014/main" id="{061506CC-ADCC-8C48-B2F0-99CF05E5BA1E}"/>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34;p3">
              <a:extLst>
                <a:ext uri="{FF2B5EF4-FFF2-40B4-BE49-F238E27FC236}">
                  <a16:creationId xmlns:a16="http://schemas.microsoft.com/office/drawing/2014/main" id="{E880220A-6A33-144F-B2D7-B09679719DAC}"/>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35;p3">
              <a:extLst>
                <a:ext uri="{FF2B5EF4-FFF2-40B4-BE49-F238E27FC236}">
                  <a16:creationId xmlns:a16="http://schemas.microsoft.com/office/drawing/2014/main" id="{D7707C21-B6B1-BC48-9EBC-0ABAC816ED07}"/>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36;p3">
              <a:extLst>
                <a:ext uri="{FF2B5EF4-FFF2-40B4-BE49-F238E27FC236}">
                  <a16:creationId xmlns:a16="http://schemas.microsoft.com/office/drawing/2014/main" id="{88B98C8D-CDA1-1E48-9086-083CB75CF2A5}"/>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37;p3">
              <a:extLst>
                <a:ext uri="{FF2B5EF4-FFF2-40B4-BE49-F238E27FC236}">
                  <a16:creationId xmlns:a16="http://schemas.microsoft.com/office/drawing/2014/main" id="{77465412-D2D0-4B43-8F83-027BD42C5722}"/>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38;p3">
              <a:extLst>
                <a:ext uri="{FF2B5EF4-FFF2-40B4-BE49-F238E27FC236}">
                  <a16:creationId xmlns:a16="http://schemas.microsoft.com/office/drawing/2014/main" id="{2D5F0B60-AF31-B44C-8ACB-DCAA6AECC710}"/>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39;p3">
              <a:extLst>
                <a:ext uri="{FF2B5EF4-FFF2-40B4-BE49-F238E27FC236}">
                  <a16:creationId xmlns:a16="http://schemas.microsoft.com/office/drawing/2014/main" id="{9C3B05B8-63D7-F545-8DF9-9223A7A08C71}"/>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40;p3">
              <a:extLst>
                <a:ext uri="{FF2B5EF4-FFF2-40B4-BE49-F238E27FC236}">
                  <a16:creationId xmlns:a16="http://schemas.microsoft.com/office/drawing/2014/main" id="{C43C4797-D76B-5643-A181-4D8A8A021FE2}"/>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41;p3">
              <a:extLst>
                <a:ext uri="{FF2B5EF4-FFF2-40B4-BE49-F238E27FC236}">
                  <a16:creationId xmlns:a16="http://schemas.microsoft.com/office/drawing/2014/main" id="{8028C5AD-AD7D-AB47-8D4D-527C04962616}"/>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42;p3">
              <a:extLst>
                <a:ext uri="{FF2B5EF4-FFF2-40B4-BE49-F238E27FC236}">
                  <a16:creationId xmlns:a16="http://schemas.microsoft.com/office/drawing/2014/main" id="{7B0BA16A-178A-C748-B39E-9B6967BBAA18}"/>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43;p3">
              <a:extLst>
                <a:ext uri="{FF2B5EF4-FFF2-40B4-BE49-F238E27FC236}">
                  <a16:creationId xmlns:a16="http://schemas.microsoft.com/office/drawing/2014/main" id="{8CA2D2BA-EC4B-FA42-814B-E75E856588B0}"/>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44;p3">
              <a:extLst>
                <a:ext uri="{FF2B5EF4-FFF2-40B4-BE49-F238E27FC236}">
                  <a16:creationId xmlns:a16="http://schemas.microsoft.com/office/drawing/2014/main" id="{642B5132-C79C-4144-9899-32AC92D8F6B7}"/>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45;p3">
              <a:extLst>
                <a:ext uri="{FF2B5EF4-FFF2-40B4-BE49-F238E27FC236}">
                  <a16:creationId xmlns:a16="http://schemas.microsoft.com/office/drawing/2014/main" id="{005DC493-A6F3-0341-8D27-9F6D4CCE4A1F}"/>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46;p3">
              <a:extLst>
                <a:ext uri="{FF2B5EF4-FFF2-40B4-BE49-F238E27FC236}">
                  <a16:creationId xmlns:a16="http://schemas.microsoft.com/office/drawing/2014/main" id="{39983287-F48A-374E-BE8A-031ECF123A85}"/>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47;p3">
              <a:extLst>
                <a:ext uri="{FF2B5EF4-FFF2-40B4-BE49-F238E27FC236}">
                  <a16:creationId xmlns:a16="http://schemas.microsoft.com/office/drawing/2014/main" id="{0EF090D0-6816-D542-801C-4F170974BDFE}"/>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48;p3">
              <a:extLst>
                <a:ext uri="{FF2B5EF4-FFF2-40B4-BE49-F238E27FC236}">
                  <a16:creationId xmlns:a16="http://schemas.microsoft.com/office/drawing/2014/main" id="{F91D4220-E260-3341-BAB3-3D6FA67C4C17}"/>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49;p3">
              <a:extLst>
                <a:ext uri="{FF2B5EF4-FFF2-40B4-BE49-F238E27FC236}">
                  <a16:creationId xmlns:a16="http://schemas.microsoft.com/office/drawing/2014/main" id="{A648C10D-4EB1-CA42-BE20-7DD5335A3D84}"/>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50;p3">
              <a:extLst>
                <a:ext uri="{FF2B5EF4-FFF2-40B4-BE49-F238E27FC236}">
                  <a16:creationId xmlns:a16="http://schemas.microsoft.com/office/drawing/2014/main" id="{E748661F-B232-004B-853B-89969A291878}"/>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51;p3">
              <a:extLst>
                <a:ext uri="{FF2B5EF4-FFF2-40B4-BE49-F238E27FC236}">
                  <a16:creationId xmlns:a16="http://schemas.microsoft.com/office/drawing/2014/main" id="{A2EBF7BD-18C2-D54E-8353-1AD8F79BA307}"/>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 name="Přímá spojnice 42">
            <a:extLst>
              <a:ext uri="{FF2B5EF4-FFF2-40B4-BE49-F238E27FC236}">
                <a16:creationId xmlns:a16="http://schemas.microsoft.com/office/drawing/2014/main" id="{4AC61D33-6381-6245-B202-F7C8546F7A62}"/>
              </a:ext>
            </a:extLst>
          </p:cNvPr>
          <p:cNvCxnSpPr/>
          <p:nvPr/>
        </p:nvCxnSpPr>
        <p:spPr>
          <a:xfrm>
            <a:off x="1842655" y="4513475"/>
            <a:ext cx="2729345" cy="0"/>
          </a:xfrm>
          <a:prstGeom prst="line">
            <a:avLst/>
          </a:prstGeom>
          <a:ln>
            <a:solidFill>
              <a:srgbClr val="F4EEDC"/>
            </a:solidFill>
          </a:ln>
        </p:spPr>
        <p:style>
          <a:lnRef idx="1">
            <a:schemeClr val="accent1"/>
          </a:lnRef>
          <a:fillRef idx="0">
            <a:schemeClr val="accent1"/>
          </a:fillRef>
          <a:effectRef idx="0">
            <a:schemeClr val="accent1"/>
          </a:effectRef>
          <a:fontRef idx="minor">
            <a:schemeClr val="tx1"/>
          </a:fontRef>
        </p:style>
      </p:cxnSp>
      <p:cxnSp>
        <p:nvCxnSpPr>
          <p:cNvPr id="7168" name="Přímá spojnice 7167">
            <a:extLst>
              <a:ext uri="{FF2B5EF4-FFF2-40B4-BE49-F238E27FC236}">
                <a16:creationId xmlns:a16="http://schemas.microsoft.com/office/drawing/2014/main" id="{33ED10E8-F9E4-744E-AD44-BF0131DF61DB}"/>
              </a:ext>
            </a:extLst>
          </p:cNvPr>
          <p:cNvCxnSpPr/>
          <p:nvPr/>
        </p:nvCxnSpPr>
        <p:spPr>
          <a:xfrm>
            <a:off x="4045527" y="629800"/>
            <a:ext cx="526473" cy="0"/>
          </a:xfrm>
          <a:prstGeom prst="line">
            <a:avLst/>
          </a:prstGeom>
          <a:ln>
            <a:solidFill>
              <a:srgbClr val="F4EED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168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4582443" y="699396"/>
            <a:ext cx="3602358" cy="546600"/>
          </a:xfrm>
          <a:prstGeom prst="rect">
            <a:avLst/>
          </a:prstGeom>
        </p:spPr>
        <p:txBody>
          <a:bodyPr spcFirstLastPara="1" wrap="square" lIns="91425" tIns="91425" rIns="91425" bIns="91425" anchor="t" anchorCtr="0">
            <a:noAutofit/>
          </a:bodyPr>
          <a:lstStyle/>
          <a:p>
            <a:pPr lvl="0">
              <a:buClr>
                <a:schemeClr val="dk1"/>
              </a:buClr>
              <a:buSzPts val="1100"/>
            </a:pPr>
            <a:r>
              <a:rPr lang="en" dirty="0"/>
              <a:t>The analyses aim to…</a:t>
            </a:r>
            <a:endParaRPr dirty="0"/>
          </a:p>
        </p:txBody>
      </p:sp>
      <p:sp>
        <p:nvSpPr>
          <p:cNvPr id="11428" name="Google Shape;11428;p78"/>
          <p:cNvSpPr txBox="1">
            <a:spLocks noGrp="1"/>
          </p:cNvSpPr>
          <p:nvPr>
            <p:ph type="subTitle" idx="3"/>
          </p:nvPr>
        </p:nvSpPr>
        <p:spPr>
          <a:xfrm>
            <a:off x="4582443" y="1623913"/>
            <a:ext cx="3841556" cy="2457707"/>
          </a:xfrm>
          <a:prstGeom prst="rect">
            <a:avLst/>
          </a:prstGeom>
        </p:spPr>
        <p:txBody>
          <a:bodyPr spcFirstLastPara="1" wrap="square" lIns="91425" tIns="91425" rIns="91425" bIns="91425" anchor="t" anchorCtr="0">
            <a:noAutofit/>
          </a:bodyPr>
          <a:lstStyle/>
          <a:p>
            <a:pPr indent="-317500">
              <a:buClr>
                <a:schemeClr val="accent5"/>
              </a:buClr>
              <a:buSzPts val="1400"/>
              <a:buFont typeface="Work Sans" pitchFamily="2" charset="0"/>
              <a:buChar char="●"/>
            </a:pPr>
            <a:r>
              <a:rPr lang="en-GB" dirty="0"/>
              <a:t>test whether the floral trait roles reported in literature comply with our field observations, and</a:t>
            </a:r>
          </a:p>
          <a:p>
            <a:pPr>
              <a:buClr>
                <a:schemeClr val="accent5"/>
              </a:buClr>
              <a:buSzPts val="1400"/>
            </a:pPr>
            <a:endParaRPr lang="en-GB" dirty="0"/>
          </a:p>
          <a:p>
            <a:pPr indent="-317500">
              <a:buClr>
                <a:schemeClr val="accent5"/>
              </a:buClr>
              <a:buSzPts val="1400"/>
              <a:buFont typeface="Work Sans" pitchFamily="2" charset="0"/>
              <a:buChar char="●"/>
            </a:pPr>
            <a:r>
              <a:rPr lang="en-GB" dirty="0"/>
              <a:t>potentially describe relationships not predicted by the literature.</a:t>
            </a:r>
          </a:p>
        </p:txBody>
      </p:sp>
      <p:pic>
        <p:nvPicPr>
          <p:cNvPr id="5122" name="Picture 2" descr="Brillantaisia owariensis | Christopher | Flickr">
            <a:extLst>
              <a:ext uri="{FF2B5EF4-FFF2-40B4-BE49-F238E27FC236}">
                <a16:creationId xmlns:a16="http://schemas.microsoft.com/office/drawing/2014/main" id="{03685256-521D-4F40-84B3-AE46925ACF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99" t="5499" r="17597" b="4949"/>
          <a:stretch/>
        </p:blipFill>
        <p:spPr bwMode="auto">
          <a:xfrm>
            <a:off x="-1" y="-1"/>
            <a:ext cx="4572001" cy="5143501"/>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4526;p20">
            <a:extLst>
              <a:ext uri="{FF2B5EF4-FFF2-40B4-BE49-F238E27FC236}">
                <a16:creationId xmlns:a16="http://schemas.microsoft.com/office/drawing/2014/main" id="{AFDC7B60-36B3-EB4B-8404-E0163A5587B4}"/>
              </a:ext>
            </a:extLst>
          </p:cNvPr>
          <p:cNvSpPr/>
          <p:nvPr/>
        </p:nvSpPr>
        <p:spPr>
          <a:xfrm>
            <a:off x="720001" y="629801"/>
            <a:ext cx="651599" cy="3883896"/>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sp>
      <p:cxnSp>
        <p:nvCxnSpPr>
          <p:cNvPr id="3" name="Přímá spojnice 2">
            <a:extLst>
              <a:ext uri="{FF2B5EF4-FFF2-40B4-BE49-F238E27FC236}">
                <a16:creationId xmlns:a16="http://schemas.microsoft.com/office/drawing/2014/main" id="{0158C544-1F47-0845-928E-1A6717A0ACA1}"/>
              </a:ext>
            </a:extLst>
          </p:cNvPr>
          <p:cNvCxnSpPr>
            <a:cxnSpLocks/>
          </p:cNvCxnSpPr>
          <p:nvPr/>
        </p:nvCxnSpPr>
        <p:spPr>
          <a:xfrm>
            <a:off x="2964873" y="629800"/>
            <a:ext cx="16071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2515007D-12C8-CF4B-8227-CC1AFEACD14A}"/>
              </a:ext>
            </a:extLst>
          </p:cNvPr>
          <p:cNvCxnSpPr>
            <a:cxnSpLocks/>
          </p:cNvCxnSpPr>
          <p:nvPr/>
        </p:nvCxnSpPr>
        <p:spPr>
          <a:xfrm flipH="1" flipV="1">
            <a:off x="2760785" y="4513475"/>
            <a:ext cx="1811216" cy="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0" name="Google Shape;4527;p20">
            <a:extLst>
              <a:ext uri="{FF2B5EF4-FFF2-40B4-BE49-F238E27FC236}">
                <a16:creationId xmlns:a16="http://schemas.microsoft.com/office/drawing/2014/main" id="{E9BC989B-7A64-DB46-888D-EEC3A95EFB22}"/>
              </a:ext>
            </a:extLst>
          </p:cNvPr>
          <p:cNvSpPr/>
          <p:nvPr/>
        </p:nvSpPr>
        <p:spPr>
          <a:xfrm>
            <a:off x="4591067" y="629800"/>
            <a:ext cx="3832633"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sp>
      <p:grpSp>
        <p:nvGrpSpPr>
          <p:cNvPr id="6" name="Google Shape;4528;p20">
            <a:extLst>
              <a:ext uri="{FF2B5EF4-FFF2-40B4-BE49-F238E27FC236}">
                <a16:creationId xmlns:a16="http://schemas.microsoft.com/office/drawing/2014/main" id="{9006F663-7B4D-6D44-8289-78271F872547}"/>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C0667001-1605-8E42-BB93-2EFF3A6F237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CDD2A95A-D053-8E46-93E7-AC35014F34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7360D346-5612-8642-B9F2-7AC5EDAD438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DF063406-E92A-4F4D-B325-22FB1D770776}"/>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DF8F103B-55A7-5344-85E3-AEC15E557190}"/>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A6139281-8BAB-924F-84E1-69D4201C7DE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F95E5843-1B64-114F-BB2C-4BDB60B8AB5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97801F4E-84DD-B348-99B8-93DFD155FFA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FCCE7D9A-CA49-B640-8EC8-929FC0AD6CA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C0BFEC2D-3C98-594C-805B-69C834D1B5F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122201F7-E944-5D48-9BAB-99CAE3BF547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D06F3177-4696-B544-8B4B-985AF60F7A1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7F96353B-AD74-D649-8CB1-FE813E61219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96D8612F-3F95-6948-99A6-B0CBEEA3A4FB}"/>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1" name="Přímá spojnice 180">
            <a:extLst>
              <a:ext uri="{FF2B5EF4-FFF2-40B4-BE49-F238E27FC236}">
                <a16:creationId xmlns:a16="http://schemas.microsoft.com/office/drawing/2014/main" id="{BC9E6B1C-DE0E-9A43-AD4D-75F8088759DD}"/>
              </a:ext>
            </a:extLst>
          </p:cNvPr>
          <p:cNvCxnSpPr>
            <a:cxnSpLocks/>
          </p:cNvCxnSpPr>
          <p:nvPr/>
        </p:nvCxnSpPr>
        <p:spPr>
          <a:xfrm>
            <a:off x="1927274" y="629800"/>
            <a:ext cx="232117" cy="0"/>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Přímá spojnice 185">
            <a:extLst>
              <a:ext uri="{FF2B5EF4-FFF2-40B4-BE49-F238E27FC236}">
                <a16:creationId xmlns:a16="http://schemas.microsoft.com/office/drawing/2014/main" id="{8B3B881C-2184-AD48-941A-592250C5D844}"/>
              </a:ext>
            </a:extLst>
          </p:cNvPr>
          <p:cNvCxnSpPr>
            <a:cxnSpLocks/>
          </p:cNvCxnSpPr>
          <p:nvPr/>
        </p:nvCxnSpPr>
        <p:spPr>
          <a:xfrm>
            <a:off x="2293034" y="629800"/>
            <a:ext cx="175846" cy="0"/>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Přímá spojnice 188">
            <a:extLst>
              <a:ext uri="{FF2B5EF4-FFF2-40B4-BE49-F238E27FC236}">
                <a16:creationId xmlns:a16="http://schemas.microsoft.com/office/drawing/2014/main" id="{9C3DA9BC-2700-FF4B-940C-9C147944325A}"/>
              </a:ext>
            </a:extLst>
          </p:cNvPr>
          <p:cNvCxnSpPr>
            <a:cxnSpLocks/>
          </p:cNvCxnSpPr>
          <p:nvPr/>
        </p:nvCxnSpPr>
        <p:spPr>
          <a:xfrm>
            <a:off x="2806505" y="629800"/>
            <a:ext cx="49237" cy="0"/>
          </a:xfrm>
          <a:prstGeom prst="line">
            <a:avLst/>
          </a:prstGeom>
          <a:ln cap="rnd">
            <a:solidFill>
              <a:schemeClr val="bg1"/>
            </a:soli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11392" name="Přímá spojnice 11391">
            <a:extLst>
              <a:ext uri="{FF2B5EF4-FFF2-40B4-BE49-F238E27FC236}">
                <a16:creationId xmlns:a16="http://schemas.microsoft.com/office/drawing/2014/main" id="{571618AC-2F26-8842-BD4A-7DD3778CDBAD}"/>
              </a:ext>
            </a:extLst>
          </p:cNvPr>
          <p:cNvCxnSpPr>
            <a:cxnSpLocks/>
          </p:cNvCxnSpPr>
          <p:nvPr/>
        </p:nvCxnSpPr>
        <p:spPr>
          <a:xfrm>
            <a:off x="1371600" y="4513475"/>
            <a:ext cx="555674" cy="0"/>
          </a:xfrm>
          <a:prstGeom prst="line">
            <a:avLst/>
          </a:prstGeom>
          <a:ln>
            <a:solidFill>
              <a:srgbClr val="F4EED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008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26"/>
        <p:cNvGrpSpPr/>
        <p:nvPr/>
      </p:nvGrpSpPr>
      <p:grpSpPr>
        <a:xfrm>
          <a:off x="0" y="0"/>
          <a:ext cx="0" cy="0"/>
          <a:chOff x="0" y="0"/>
          <a:chExt cx="0" cy="0"/>
        </a:xfrm>
      </p:grpSpPr>
      <p:sp>
        <p:nvSpPr>
          <p:cNvPr id="11527" name="Google Shape;11527;p82"/>
          <p:cNvSpPr txBox="1">
            <a:spLocks noGrp="1"/>
          </p:cNvSpPr>
          <p:nvPr>
            <p:ph type="subTitle" idx="3"/>
          </p:nvPr>
        </p:nvSpPr>
        <p:spPr>
          <a:xfrm>
            <a:off x="5318425" y="2086200"/>
            <a:ext cx="2331900" cy="167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Venus has a beautiful name, but is hot, and is the second planet from the Sun</a:t>
            </a:r>
            <a:endParaRPr/>
          </a:p>
        </p:txBody>
      </p:sp>
      <p:sp>
        <p:nvSpPr>
          <p:cNvPr id="11528" name="Google Shape;11528;p82"/>
          <p:cNvSpPr txBox="1">
            <a:spLocks noGrp="1"/>
          </p:cNvSpPr>
          <p:nvPr>
            <p:ph type="title"/>
          </p:nvPr>
        </p:nvSpPr>
        <p:spPr>
          <a:xfrm>
            <a:off x="1493675" y="1387200"/>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a:t>
            </a:r>
            <a:endParaRPr/>
          </a:p>
        </p:txBody>
      </p:sp>
      <p:sp>
        <p:nvSpPr>
          <p:cNvPr id="11529" name="Google Shape;11529;p82"/>
          <p:cNvSpPr txBox="1">
            <a:spLocks noGrp="1"/>
          </p:cNvSpPr>
          <p:nvPr>
            <p:ph type="subTitle" idx="1"/>
          </p:nvPr>
        </p:nvSpPr>
        <p:spPr>
          <a:xfrm>
            <a:off x="1485325" y="2086200"/>
            <a:ext cx="2331900" cy="167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Mercury is the closest planet to the Sun and the smallest one in the Solar System</a:t>
            </a:r>
            <a:endParaRPr/>
          </a:p>
        </p:txBody>
      </p:sp>
      <p:sp>
        <p:nvSpPr>
          <p:cNvPr id="11530" name="Google Shape;11530;p82"/>
          <p:cNvSpPr txBox="1">
            <a:spLocks noGrp="1"/>
          </p:cNvSpPr>
          <p:nvPr>
            <p:ph type="title" idx="2"/>
          </p:nvPr>
        </p:nvSpPr>
        <p:spPr>
          <a:xfrm>
            <a:off x="5326775" y="1387200"/>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t>
            </a:r>
            <a:endParaRPr/>
          </a:p>
        </p:txBody>
      </p:sp>
      <p:pic>
        <p:nvPicPr>
          <p:cNvPr id="1028" name="Picture 4" descr="Hortus orchis - Angraecopsis gracillima">
            <a:extLst>
              <a:ext uri="{FF2B5EF4-FFF2-40B4-BE49-F238E27FC236}">
                <a16:creationId xmlns:a16="http://schemas.microsoft.com/office/drawing/2014/main" id="{0B24A2F9-08F3-9449-A941-89650DD646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22" r="15226" b="12245"/>
          <a:stretch/>
        </p:blipFill>
        <p:spPr bwMode="auto">
          <a:xfrm>
            <a:off x="4586675" y="629800"/>
            <a:ext cx="4557325" cy="45137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944;p24">
            <a:extLst>
              <a:ext uri="{FF2B5EF4-FFF2-40B4-BE49-F238E27FC236}">
                <a16:creationId xmlns:a16="http://schemas.microsoft.com/office/drawing/2014/main" id="{8BA5C24B-C227-4442-8F1D-5D5580B4D42C}"/>
              </a:ext>
            </a:extLst>
          </p:cNvPr>
          <p:cNvSpPr/>
          <p:nvPr/>
        </p:nvSpPr>
        <p:spPr>
          <a:xfrm flipH="1">
            <a:off x="4578325" y="629800"/>
            <a:ext cx="385832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sp>
      <p:sp>
        <p:nvSpPr>
          <p:cNvPr id="2" name="Obdélník 1">
            <a:extLst>
              <a:ext uri="{FF2B5EF4-FFF2-40B4-BE49-F238E27FC236}">
                <a16:creationId xmlns:a16="http://schemas.microsoft.com/office/drawing/2014/main" id="{4849B8D9-78EF-C24B-B14C-40FFA78AAC5C}"/>
              </a:ext>
            </a:extLst>
          </p:cNvPr>
          <p:cNvSpPr/>
          <p:nvPr/>
        </p:nvSpPr>
        <p:spPr>
          <a:xfrm>
            <a:off x="4586674" y="0"/>
            <a:ext cx="4557325" cy="629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Google Shape;4945;p24">
            <a:extLst>
              <a:ext uri="{FF2B5EF4-FFF2-40B4-BE49-F238E27FC236}">
                <a16:creationId xmlns:a16="http://schemas.microsoft.com/office/drawing/2014/main" id="{1D1ADDA2-9C53-B04C-B851-39F3571AB2ED}"/>
              </a:ext>
            </a:extLst>
          </p:cNvPr>
          <p:cNvSpPr/>
          <p:nvPr/>
        </p:nvSpPr>
        <p:spPr>
          <a:xfrm flipH="1">
            <a:off x="726303" y="629800"/>
            <a:ext cx="3839372"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sp>
      <p:grpSp>
        <p:nvGrpSpPr>
          <p:cNvPr id="10" name="Google Shape;4946;p24">
            <a:extLst>
              <a:ext uri="{FF2B5EF4-FFF2-40B4-BE49-F238E27FC236}">
                <a16:creationId xmlns:a16="http://schemas.microsoft.com/office/drawing/2014/main" id="{061884B7-E2F6-E742-A025-BFB5F9C08EA6}"/>
              </a:ext>
            </a:extLst>
          </p:cNvPr>
          <p:cNvGrpSpPr/>
          <p:nvPr/>
        </p:nvGrpSpPr>
        <p:grpSpPr>
          <a:xfrm rot="2415756">
            <a:off x="-462095" y="3780605"/>
            <a:ext cx="1509444" cy="2339905"/>
            <a:chOff x="3112400" y="1318050"/>
            <a:chExt cx="1509425" cy="2339875"/>
          </a:xfrm>
        </p:grpSpPr>
        <p:sp>
          <p:nvSpPr>
            <p:cNvPr id="11" name="Google Shape;4947;p24">
              <a:extLst>
                <a:ext uri="{FF2B5EF4-FFF2-40B4-BE49-F238E27FC236}">
                  <a16:creationId xmlns:a16="http://schemas.microsoft.com/office/drawing/2014/main" id="{2C9BEB83-65F7-B349-A7F7-51AB00E0F819}"/>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48;p24">
              <a:extLst>
                <a:ext uri="{FF2B5EF4-FFF2-40B4-BE49-F238E27FC236}">
                  <a16:creationId xmlns:a16="http://schemas.microsoft.com/office/drawing/2014/main" id="{854D7616-2514-5F4D-B995-7E31EE8E960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49;p24">
              <a:extLst>
                <a:ext uri="{FF2B5EF4-FFF2-40B4-BE49-F238E27FC236}">
                  <a16:creationId xmlns:a16="http://schemas.microsoft.com/office/drawing/2014/main" id="{7FBDC6FC-BEE6-ED43-BCC7-FC616A549F60}"/>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50;p24">
              <a:extLst>
                <a:ext uri="{FF2B5EF4-FFF2-40B4-BE49-F238E27FC236}">
                  <a16:creationId xmlns:a16="http://schemas.microsoft.com/office/drawing/2014/main" id="{6C9A1D72-D83F-F543-B79F-13D80D8A074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51;p24">
              <a:extLst>
                <a:ext uri="{FF2B5EF4-FFF2-40B4-BE49-F238E27FC236}">
                  <a16:creationId xmlns:a16="http://schemas.microsoft.com/office/drawing/2014/main" id="{4927BF94-C448-2D42-872D-9FFA5C0481D9}"/>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52;p24">
              <a:extLst>
                <a:ext uri="{FF2B5EF4-FFF2-40B4-BE49-F238E27FC236}">
                  <a16:creationId xmlns:a16="http://schemas.microsoft.com/office/drawing/2014/main" id="{6DA14C69-16A7-314D-8961-3D4DFCE066F2}"/>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53;p24">
              <a:extLst>
                <a:ext uri="{FF2B5EF4-FFF2-40B4-BE49-F238E27FC236}">
                  <a16:creationId xmlns:a16="http://schemas.microsoft.com/office/drawing/2014/main" id="{93A637C9-3C18-A64E-AAE2-3661DD694BF1}"/>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54;p24">
              <a:extLst>
                <a:ext uri="{FF2B5EF4-FFF2-40B4-BE49-F238E27FC236}">
                  <a16:creationId xmlns:a16="http://schemas.microsoft.com/office/drawing/2014/main" id="{BF5C06B2-CC1E-404E-97C0-C5E7624B882E}"/>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5;p24">
              <a:extLst>
                <a:ext uri="{FF2B5EF4-FFF2-40B4-BE49-F238E27FC236}">
                  <a16:creationId xmlns:a16="http://schemas.microsoft.com/office/drawing/2014/main" id="{4E1E169F-94EE-EF4C-98E0-453566725D2E}"/>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56;p24">
              <a:extLst>
                <a:ext uri="{FF2B5EF4-FFF2-40B4-BE49-F238E27FC236}">
                  <a16:creationId xmlns:a16="http://schemas.microsoft.com/office/drawing/2014/main" id="{EFA40DD1-EE71-3248-BDF4-63D08EB7D494}"/>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57;p24">
              <a:extLst>
                <a:ext uri="{FF2B5EF4-FFF2-40B4-BE49-F238E27FC236}">
                  <a16:creationId xmlns:a16="http://schemas.microsoft.com/office/drawing/2014/main" id="{F6A9D79A-3FF5-854D-9BF1-D5A038D3D3F3}"/>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58;p24">
              <a:extLst>
                <a:ext uri="{FF2B5EF4-FFF2-40B4-BE49-F238E27FC236}">
                  <a16:creationId xmlns:a16="http://schemas.microsoft.com/office/drawing/2014/main" id="{3978DFB7-8491-8A4D-930F-07A236B3EAC2}"/>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59;p24">
              <a:extLst>
                <a:ext uri="{FF2B5EF4-FFF2-40B4-BE49-F238E27FC236}">
                  <a16:creationId xmlns:a16="http://schemas.microsoft.com/office/drawing/2014/main" id="{C97300F4-FFB0-DC49-B16E-7A0FB6EED259}"/>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60;p24">
              <a:extLst>
                <a:ext uri="{FF2B5EF4-FFF2-40B4-BE49-F238E27FC236}">
                  <a16:creationId xmlns:a16="http://schemas.microsoft.com/office/drawing/2014/main" id="{DAD9FA0E-9382-9340-B8B1-A148EFA97B9D}"/>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4961;p24">
            <a:extLst>
              <a:ext uri="{FF2B5EF4-FFF2-40B4-BE49-F238E27FC236}">
                <a16:creationId xmlns:a16="http://schemas.microsoft.com/office/drawing/2014/main" id="{AEE8D4CA-9010-4743-A8E0-BA0F0C640F44}"/>
              </a:ext>
            </a:extLst>
          </p:cNvPr>
          <p:cNvGrpSpPr/>
          <p:nvPr/>
        </p:nvGrpSpPr>
        <p:grpSpPr>
          <a:xfrm rot="8384244" flipH="1">
            <a:off x="-462095" y="-801345"/>
            <a:ext cx="1509444" cy="2339905"/>
            <a:chOff x="3112400" y="1318050"/>
            <a:chExt cx="1509425" cy="2339875"/>
          </a:xfrm>
        </p:grpSpPr>
        <p:sp>
          <p:nvSpPr>
            <p:cNvPr id="26" name="Google Shape;4962;p24">
              <a:extLst>
                <a:ext uri="{FF2B5EF4-FFF2-40B4-BE49-F238E27FC236}">
                  <a16:creationId xmlns:a16="http://schemas.microsoft.com/office/drawing/2014/main" id="{D068836E-B1F9-FD42-A0D7-AB718E0A5B0D}"/>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63;p24">
              <a:extLst>
                <a:ext uri="{FF2B5EF4-FFF2-40B4-BE49-F238E27FC236}">
                  <a16:creationId xmlns:a16="http://schemas.microsoft.com/office/drawing/2014/main" id="{3084FFBB-7F93-4541-A6E3-468FA952982C}"/>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64;p24">
              <a:extLst>
                <a:ext uri="{FF2B5EF4-FFF2-40B4-BE49-F238E27FC236}">
                  <a16:creationId xmlns:a16="http://schemas.microsoft.com/office/drawing/2014/main" id="{45CB6E56-F413-224C-9BF0-383F28CFA8AB}"/>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65;p24">
              <a:extLst>
                <a:ext uri="{FF2B5EF4-FFF2-40B4-BE49-F238E27FC236}">
                  <a16:creationId xmlns:a16="http://schemas.microsoft.com/office/drawing/2014/main" id="{6679B777-5E28-314B-A135-1C40DDAF9EBB}"/>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66;p24">
              <a:extLst>
                <a:ext uri="{FF2B5EF4-FFF2-40B4-BE49-F238E27FC236}">
                  <a16:creationId xmlns:a16="http://schemas.microsoft.com/office/drawing/2014/main" id="{0DA669BF-73C6-0646-8761-60193A0AD71D}"/>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67;p24">
              <a:extLst>
                <a:ext uri="{FF2B5EF4-FFF2-40B4-BE49-F238E27FC236}">
                  <a16:creationId xmlns:a16="http://schemas.microsoft.com/office/drawing/2014/main" id="{18F40AC5-69A5-8243-9308-3EAD369F1DF1}"/>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68;p24">
              <a:extLst>
                <a:ext uri="{FF2B5EF4-FFF2-40B4-BE49-F238E27FC236}">
                  <a16:creationId xmlns:a16="http://schemas.microsoft.com/office/drawing/2014/main" id="{B802D54C-A4A7-BD46-AEEB-24150016537B}"/>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69;p24">
              <a:extLst>
                <a:ext uri="{FF2B5EF4-FFF2-40B4-BE49-F238E27FC236}">
                  <a16:creationId xmlns:a16="http://schemas.microsoft.com/office/drawing/2014/main" id="{B525028E-2640-8E48-BCE6-F0BB8EEBD06F}"/>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70;p24">
              <a:extLst>
                <a:ext uri="{FF2B5EF4-FFF2-40B4-BE49-F238E27FC236}">
                  <a16:creationId xmlns:a16="http://schemas.microsoft.com/office/drawing/2014/main" id="{AEF4659A-EA20-F447-A2BA-11560A1AD4B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71;p24">
              <a:extLst>
                <a:ext uri="{FF2B5EF4-FFF2-40B4-BE49-F238E27FC236}">
                  <a16:creationId xmlns:a16="http://schemas.microsoft.com/office/drawing/2014/main" id="{D7AC3114-4E47-0D4A-ACC2-7236F70CC79F}"/>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2;p24">
              <a:extLst>
                <a:ext uri="{FF2B5EF4-FFF2-40B4-BE49-F238E27FC236}">
                  <a16:creationId xmlns:a16="http://schemas.microsoft.com/office/drawing/2014/main" id="{DB056D84-D3F8-5D4B-9358-9777594CD0DC}"/>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73;p24">
              <a:extLst>
                <a:ext uri="{FF2B5EF4-FFF2-40B4-BE49-F238E27FC236}">
                  <a16:creationId xmlns:a16="http://schemas.microsoft.com/office/drawing/2014/main" id="{BD0BC183-0CD3-9847-8DC8-C094A44F9488}"/>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74;p24">
              <a:extLst>
                <a:ext uri="{FF2B5EF4-FFF2-40B4-BE49-F238E27FC236}">
                  <a16:creationId xmlns:a16="http://schemas.microsoft.com/office/drawing/2014/main" id="{A69C3DC5-A91A-044A-AEAA-4AA02264092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75;p24">
              <a:extLst>
                <a:ext uri="{FF2B5EF4-FFF2-40B4-BE49-F238E27FC236}">
                  <a16:creationId xmlns:a16="http://schemas.microsoft.com/office/drawing/2014/main" id="{494BA0E5-44D8-B34E-9905-6EED381B389C}"/>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42"/>
        <p:cNvGrpSpPr/>
        <p:nvPr/>
      </p:nvGrpSpPr>
      <p:grpSpPr>
        <a:xfrm>
          <a:off x="0" y="0"/>
          <a:ext cx="0" cy="0"/>
          <a:chOff x="0" y="0"/>
          <a:chExt cx="0" cy="0"/>
        </a:xfrm>
      </p:grpSpPr>
      <p:sp>
        <p:nvSpPr>
          <p:cNvPr id="11544" name="Google Shape;11544;p84"/>
          <p:cNvSpPr txBox="1">
            <a:spLocks noGrp="1"/>
          </p:cNvSpPr>
          <p:nvPr>
            <p:ph type="title"/>
          </p:nvPr>
        </p:nvSpPr>
        <p:spPr>
          <a:xfrm>
            <a:off x="720000" y="630000"/>
            <a:ext cx="2988600" cy="14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Text Seems to Be Important</a:t>
            </a:r>
            <a:endParaRPr/>
          </a:p>
        </p:txBody>
      </p:sp>
      <p:sp>
        <p:nvSpPr>
          <p:cNvPr id="11545" name="Google Shape;11545;p84"/>
          <p:cNvSpPr txBox="1">
            <a:spLocks noGrp="1"/>
          </p:cNvSpPr>
          <p:nvPr>
            <p:ph type="subTitle" idx="1"/>
          </p:nvPr>
        </p:nvSpPr>
        <p:spPr>
          <a:xfrm>
            <a:off x="711650" y="2136425"/>
            <a:ext cx="2825400" cy="15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Mercury is the closest planet to the Sun and the smallest one in the Solar System—it’s only a bit larger than the Moon</a:t>
            </a:r>
            <a:endParaRPr dirty="0"/>
          </a:p>
        </p:txBody>
      </p: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sp>
      <p:cxnSp>
        <p:nvCxnSpPr>
          <p:cNvPr id="11546" name="Google Shape;11546;p84"/>
          <p:cNvCxnSpPr>
            <a:cxnSpLocks/>
          </p:cNvCxnSpPr>
          <p:nvPr/>
        </p:nvCxnSpPr>
        <p:spPr>
          <a:xfrm flipH="1">
            <a:off x="3216626" y="915019"/>
            <a:ext cx="2051187" cy="0"/>
          </a:xfrm>
          <a:prstGeom prst="straightConnector1">
            <a:avLst/>
          </a:prstGeom>
          <a:noFill/>
          <a:ln w="9525" cap="flat" cmpd="sng">
            <a:solidFill>
              <a:schemeClr val="dk1"/>
            </a:solidFill>
            <a:prstDash val="solid"/>
            <a:round/>
            <a:headEnd type="none" w="med" len="med"/>
            <a:tailEnd type="none" w="med" len="med"/>
          </a:ln>
        </p:spPr>
      </p:cxnSp>
      <p:pic>
        <p:nvPicPr>
          <p:cNvPr id="10244" name="Picture 4" descr="Calanthe sylvatica">
            <a:extLst>
              <a:ext uri="{FF2B5EF4-FFF2-40B4-BE49-F238E27FC236}">
                <a16:creationId xmlns:a16="http://schemas.microsoft.com/office/drawing/2014/main" id="{0FF3D69F-DB8D-7B44-BC68-5ACA6C3FBE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10" r="15183" b="4981"/>
          <a:stretch/>
        </p:blipFill>
        <p:spPr bwMode="auto">
          <a:xfrm>
            <a:off x="5267813" y="-1"/>
            <a:ext cx="3876188" cy="5143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Google Shape;11546;p84">
            <a:extLst>
              <a:ext uri="{FF2B5EF4-FFF2-40B4-BE49-F238E27FC236}">
                <a16:creationId xmlns:a16="http://schemas.microsoft.com/office/drawing/2014/main" id="{E0239A83-9556-714B-93C5-8D4F0826C8A5}"/>
              </a:ext>
            </a:extLst>
          </p:cNvPr>
          <p:cNvCxnSpPr>
            <a:cxnSpLocks/>
          </p:cNvCxnSpPr>
          <p:nvPr/>
        </p:nvCxnSpPr>
        <p:spPr>
          <a:xfrm flipH="1">
            <a:off x="5267813" y="915019"/>
            <a:ext cx="353967"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11546;p84">
            <a:extLst>
              <a:ext uri="{FF2B5EF4-FFF2-40B4-BE49-F238E27FC236}">
                <a16:creationId xmlns:a16="http://schemas.microsoft.com/office/drawing/2014/main" id="{5EFBE6C6-E748-5A4A-81C3-17FF2E2E2932}"/>
              </a:ext>
            </a:extLst>
          </p:cNvPr>
          <p:cNvCxnSpPr>
            <a:cxnSpLocks/>
          </p:cNvCxnSpPr>
          <p:nvPr/>
        </p:nvCxnSpPr>
        <p:spPr>
          <a:xfrm flipH="1">
            <a:off x="5267814" y="4514675"/>
            <a:ext cx="1633729"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11546;p84">
            <a:extLst>
              <a:ext uri="{FF2B5EF4-FFF2-40B4-BE49-F238E27FC236}">
                <a16:creationId xmlns:a16="http://schemas.microsoft.com/office/drawing/2014/main" id="{71D96D82-A395-8C4E-AA2C-FB4E588377A1}"/>
              </a:ext>
            </a:extLst>
          </p:cNvPr>
          <p:cNvCxnSpPr>
            <a:cxnSpLocks/>
          </p:cNvCxnSpPr>
          <p:nvPr/>
        </p:nvCxnSpPr>
        <p:spPr>
          <a:xfrm flipH="1">
            <a:off x="7357872" y="4514675"/>
            <a:ext cx="599585"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11546;p84">
            <a:extLst>
              <a:ext uri="{FF2B5EF4-FFF2-40B4-BE49-F238E27FC236}">
                <a16:creationId xmlns:a16="http://schemas.microsoft.com/office/drawing/2014/main" id="{F25BFD71-3737-B241-9DB0-EA1ADBC713A6}"/>
              </a:ext>
            </a:extLst>
          </p:cNvPr>
          <p:cNvCxnSpPr>
            <a:cxnSpLocks/>
          </p:cNvCxnSpPr>
          <p:nvPr/>
        </p:nvCxnSpPr>
        <p:spPr>
          <a:xfrm flipH="1">
            <a:off x="8217844" y="4514675"/>
            <a:ext cx="556042" cy="0"/>
          </a:xfrm>
          <a:prstGeom prst="straightConnector1">
            <a:avLst/>
          </a:prstGeom>
          <a:noFill/>
          <a:ln w="9525" cap="flat" cmpd="sng">
            <a:solidFill>
              <a:schemeClr val="bg1"/>
            </a:solidFill>
            <a:prstDash val="solid"/>
            <a:round/>
            <a:headEnd type="none" w="med" len="med"/>
            <a:tailEnd type="none" w="med" len="med"/>
          </a:ln>
        </p:spPr>
      </p:cxnSp>
      <p:pic>
        <p:nvPicPr>
          <p:cNvPr id="22" name="Picture 4" descr="Calanthe sylvatica">
            <a:extLst>
              <a:ext uri="{FF2B5EF4-FFF2-40B4-BE49-F238E27FC236}">
                <a16:creationId xmlns:a16="http://schemas.microsoft.com/office/drawing/2014/main" id="{19669D38-2D69-BD4F-912C-0232336E46F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80" b="6080" l="64800" r="74987">
                        <a14:foregroundMark x1="66240" y1="5333" x2="66667" y2="5013"/>
                        <a14:foregroundMark x1="69547" y1="3200" x2="70507" y2="3787"/>
                        <a14:foregroundMark x1="68960" y1="3947" x2="68213" y2="3787"/>
                        <a14:foregroundMark x1="66080" y1="4587" x2="70187" y2="6080"/>
                        <a14:foregroundMark x1="71840" y1="4267" x2="65013" y2="4107"/>
                        <a14:foregroundMark x1="64853" y1="3680" x2="65280" y2="5920"/>
                      </a14:backgroundRemoval>
                    </a14:imgEffect>
                  </a14:imgLayer>
                </a14:imgProps>
              </a:ext>
              <a:ext uri="{28A0092B-C50C-407E-A947-70E740481C1C}">
                <a14:useLocalDpi xmlns:a14="http://schemas.microsoft.com/office/drawing/2010/main" val="0"/>
              </a:ext>
            </a:extLst>
          </a:blip>
          <a:srcRect l="63609" r="23722" b="94369"/>
          <a:stretch/>
        </p:blipFill>
        <p:spPr bwMode="auto">
          <a:xfrm>
            <a:off x="8605162" y="0"/>
            <a:ext cx="649085" cy="23948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alanthe sylvatica">
            <a:extLst>
              <a:ext uri="{FF2B5EF4-FFF2-40B4-BE49-F238E27FC236}">
                <a16:creationId xmlns:a16="http://schemas.microsoft.com/office/drawing/2014/main" id="{5111D135-8AEC-BD49-A426-14B01DDCCFCE}"/>
              </a:ext>
            </a:extLst>
          </p:cNvPr>
          <p:cNvPicPr>
            <a:picLocks noChangeAspect="1" noChangeArrowheads="1"/>
          </p:cNvPicPr>
          <p:nvPr/>
        </p:nvPicPr>
        <p:blipFill rotWithShape="1">
          <a:blip r:embed="rId4">
            <a:extLst>
              <a:ext uri="{BEBA8EAE-BF5A-486C-A8C5-ECC9F3942E4B}">
                <a14:imgProps xmlns:a14="http://schemas.microsoft.com/office/drawing/2010/main">
                  <a14:imgLayer r:embed="rId6">
                    <a14:imgEffect>
                      <a14:backgroundRemoval t="480" b="6080" l="64800" r="74987">
                        <a14:foregroundMark x1="66240" y1="5333" x2="66667" y2="5013"/>
                        <a14:foregroundMark x1="69547" y1="3200" x2="70507" y2="3787"/>
                        <a14:foregroundMark x1="68960" y1="3947" x2="68213" y2="3787"/>
                        <a14:foregroundMark x1="66080" y1="4587" x2="70187" y2="6080"/>
                        <a14:foregroundMark x1="71840" y1="4267" x2="65013" y2="4107"/>
                        <a14:foregroundMark x1="64853" y1="3680" x2="65280" y2="5920"/>
                      </a14:backgroundRemoval>
                    </a14:imgEffect>
                  </a14:imgLayer>
                </a14:imgProps>
              </a:ext>
              <a:ext uri="{28A0092B-C50C-407E-A947-70E740481C1C}">
                <a14:useLocalDpi xmlns:a14="http://schemas.microsoft.com/office/drawing/2010/main" val="0"/>
              </a:ext>
            </a:extLst>
          </a:blip>
          <a:srcRect l="63609" r="23722" b="94369"/>
          <a:stretch/>
        </p:blipFill>
        <p:spPr bwMode="auto">
          <a:xfrm rot="11065914">
            <a:off x="8782169" y="24721"/>
            <a:ext cx="649085" cy="23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10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42"/>
        <p:cNvGrpSpPr/>
        <p:nvPr/>
      </p:nvGrpSpPr>
      <p:grpSpPr>
        <a:xfrm>
          <a:off x="0" y="0"/>
          <a:ext cx="0" cy="0"/>
          <a:chOff x="0" y="0"/>
          <a:chExt cx="0" cy="0"/>
        </a:xfrm>
      </p:grpSpPr>
      <p:pic>
        <p:nvPicPr>
          <p:cNvPr id="4" name="Obrázek 3">
            <a:extLst>
              <a:ext uri="{FF2B5EF4-FFF2-40B4-BE49-F238E27FC236}">
                <a16:creationId xmlns:a16="http://schemas.microsoft.com/office/drawing/2014/main" id="{E4B29FC5-9ADB-FD44-85ED-44E3995828C4}"/>
              </a:ext>
            </a:extLst>
          </p:cNvPr>
          <p:cNvPicPr>
            <a:picLocks noChangeAspect="1"/>
          </p:cNvPicPr>
          <p:nvPr/>
        </p:nvPicPr>
        <p:blipFill>
          <a:blip r:embed="rId3"/>
          <a:stretch>
            <a:fillRect/>
          </a:stretch>
        </p:blipFill>
        <p:spPr>
          <a:xfrm>
            <a:off x="630155" y="-18652"/>
            <a:ext cx="2819400" cy="2146300"/>
          </a:xfrm>
          <a:prstGeom prst="rect">
            <a:avLst/>
          </a:prstGeom>
        </p:spPr>
      </p:pic>
      <p:pic>
        <p:nvPicPr>
          <p:cNvPr id="2" name="Obrázek 1">
            <a:extLst>
              <a:ext uri="{FF2B5EF4-FFF2-40B4-BE49-F238E27FC236}">
                <a16:creationId xmlns:a16="http://schemas.microsoft.com/office/drawing/2014/main" id="{61023CF2-EBBF-2C45-9C7D-FF86994C320A}"/>
              </a:ext>
            </a:extLst>
          </p:cNvPr>
          <p:cNvPicPr>
            <a:picLocks noChangeAspect="1"/>
          </p:cNvPicPr>
          <p:nvPr/>
        </p:nvPicPr>
        <p:blipFill rotWithShape="1">
          <a:blip r:embed="rId4"/>
          <a:srcRect l="7916" t="8909"/>
          <a:stretch/>
        </p:blipFill>
        <p:spPr>
          <a:xfrm>
            <a:off x="5267812" y="0"/>
            <a:ext cx="3876187" cy="5143500"/>
          </a:xfrm>
          <a:prstGeom prst="rect">
            <a:avLst/>
          </a:prstGeom>
        </p:spPr>
      </p:pic>
      <p:sp>
        <p:nvSpPr>
          <p:cNvPr id="11544" name="Google Shape;11544;p84"/>
          <p:cNvSpPr txBox="1">
            <a:spLocks noGrp="1"/>
          </p:cNvSpPr>
          <p:nvPr>
            <p:ph type="title"/>
          </p:nvPr>
        </p:nvSpPr>
        <p:spPr>
          <a:xfrm>
            <a:off x="1179293" y="1513889"/>
            <a:ext cx="2368640" cy="5790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Dataset</a:t>
            </a:r>
            <a:endParaRPr sz="4000" dirty="0"/>
          </a:p>
        </p:txBody>
      </p:sp>
      <p:sp>
        <p:nvSpPr>
          <p:cNvPr id="11545" name="Google Shape;11545;p84"/>
          <p:cNvSpPr txBox="1">
            <a:spLocks noGrp="1"/>
          </p:cNvSpPr>
          <p:nvPr>
            <p:ph type="subTitle" idx="1"/>
          </p:nvPr>
        </p:nvSpPr>
        <p:spPr>
          <a:xfrm>
            <a:off x="1153761" y="2117663"/>
            <a:ext cx="3860350" cy="1510200"/>
          </a:xfrm>
          <a:prstGeom prst="rect">
            <a:avLst/>
          </a:prstGeom>
        </p:spPr>
        <p:txBody>
          <a:bodyPr spcFirstLastPara="1" wrap="square" lIns="91425" tIns="91425" rIns="91425" bIns="91425" anchor="ctr" anchorCtr="0">
            <a:noAutofit/>
          </a:bodyPr>
          <a:lstStyle/>
          <a:p>
            <a:pPr marL="0" lvl="0" indent="0">
              <a:spcAft>
                <a:spcPts val="1600"/>
              </a:spcAft>
              <a:buClr>
                <a:schemeClr val="dk1"/>
              </a:buClr>
              <a:buSzPts val="1100"/>
            </a:pPr>
            <a:r>
              <a:rPr lang="en-GB" dirty="0"/>
              <a:t>Data collected in Cameroon by the Insect Communities research group.</a:t>
            </a:r>
          </a:p>
        </p:txBody>
      </p:sp>
      <p:sp>
        <p:nvSpPr>
          <p:cNvPr id="11547" name="Google Shape;11547;p84"/>
          <p:cNvSpPr/>
          <p:nvPr/>
        </p:nvSpPr>
        <p:spPr>
          <a:xfrm>
            <a:off x="1153761" y="3849575"/>
            <a:ext cx="5868370"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sp>
      <p:cxnSp>
        <p:nvCxnSpPr>
          <p:cNvPr id="11546" name="Google Shape;11546;p84"/>
          <p:cNvCxnSpPr>
            <a:cxnSpLocks/>
          </p:cNvCxnSpPr>
          <p:nvPr/>
        </p:nvCxnSpPr>
        <p:spPr>
          <a:xfrm flipH="1">
            <a:off x="2834640" y="915019"/>
            <a:ext cx="2433174" cy="0"/>
          </a:xfrm>
          <a:prstGeom prst="straightConnector1">
            <a:avLst/>
          </a:prstGeom>
          <a:noFill/>
          <a:ln w="9525" cap="flat" cmpd="sng">
            <a:solidFill>
              <a:schemeClr val="dk1"/>
            </a:solidFill>
            <a:prstDash val="solid"/>
            <a:round/>
            <a:headEnd type="none" w="med" len="med"/>
            <a:tailEnd type="none" w="med" len="med"/>
          </a:ln>
        </p:spPr>
      </p:cxnSp>
      <p:cxnSp>
        <p:nvCxnSpPr>
          <p:cNvPr id="9" name="Google Shape;11546;p84">
            <a:extLst>
              <a:ext uri="{FF2B5EF4-FFF2-40B4-BE49-F238E27FC236}">
                <a16:creationId xmlns:a16="http://schemas.microsoft.com/office/drawing/2014/main" id="{E0239A83-9556-714B-93C5-8D4F0826C8A5}"/>
              </a:ext>
            </a:extLst>
          </p:cNvPr>
          <p:cNvCxnSpPr>
            <a:cxnSpLocks/>
          </p:cNvCxnSpPr>
          <p:nvPr/>
        </p:nvCxnSpPr>
        <p:spPr>
          <a:xfrm flipH="1">
            <a:off x="5267813" y="915019"/>
            <a:ext cx="353967"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11546;p84">
            <a:extLst>
              <a:ext uri="{FF2B5EF4-FFF2-40B4-BE49-F238E27FC236}">
                <a16:creationId xmlns:a16="http://schemas.microsoft.com/office/drawing/2014/main" id="{5EFBE6C6-E748-5A4A-81C3-17FF2E2E2932}"/>
              </a:ext>
            </a:extLst>
          </p:cNvPr>
          <p:cNvCxnSpPr>
            <a:cxnSpLocks/>
          </p:cNvCxnSpPr>
          <p:nvPr/>
        </p:nvCxnSpPr>
        <p:spPr>
          <a:xfrm flipH="1">
            <a:off x="5267815" y="4514675"/>
            <a:ext cx="3093865" cy="0"/>
          </a:xfrm>
          <a:prstGeom prst="straightConnector1">
            <a:avLst/>
          </a:prstGeom>
          <a:noFill/>
          <a:ln w="9525" cap="flat" cmpd="sng">
            <a:solidFill>
              <a:schemeClr val="bg1"/>
            </a:solidFill>
            <a:prstDash val="solid"/>
            <a:round/>
            <a:headEnd type="none" w="med" len="med"/>
            <a:tailEnd type="none" w="med" len="med"/>
          </a:ln>
        </p:spPr>
      </p:cxnSp>
      <p:grpSp>
        <p:nvGrpSpPr>
          <p:cNvPr id="17" name="Google Shape;452;p3">
            <a:extLst>
              <a:ext uri="{FF2B5EF4-FFF2-40B4-BE49-F238E27FC236}">
                <a16:creationId xmlns:a16="http://schemas.microsoft.com/office/drawing/2014/main" id="{88B7A615-113C-334E-B512-7908ED34521C}"/>
              </a:ext>
            </a:extLst>
          </p:cNvPr>
          <p:cNvGrpSpPr/>
          <p:nvPr/>
        </p:nvGrpSpPr>
        <p:grpSpPr>
          <a:xfrm rot="9693741">
            <a:off x="-951246" y="903618"/>
            <a:ext cx="2305407" cy="3543488"/>
            <a:chOff x="1292750" y="2594800"/>
            <a:chExt cx="1722100" cy="2646925"/>
          </a:xfrm>
        </p:grpSpPr>
        <p:sp>
          <p:nvSpPr>
            <p:cNvPr id="19" name="Google Shape;453;p3">
              <a:extLst>
                <a:ext uri="{FF2B5EF4-FFF2-40B4-BE49-F238E27FC236}">
                  <a16:creationId xmlns:a16="http://schemas.microsoft.com/office/drawing/2014/main" id="{068032E1-6CB1-E04B-97D6-75DBBE6C3A1C}"/>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4;p3">
              <a:extLst>
                <a:ext uri="{FF2B5EF4-FFF2-40B4-BE49-F238E27FC236}">
                  <a16:creationId xmlns:a16="http://schemas.microsoft.com/office/drawing/2014/main" id="{84B5846B-1299-0E47-95C9-52222C7AE46E}"/>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5;p3">
              <a:extLst>
                <a:ext uri="{FF2B5EF4-FFF2-40B4-BE49-F238E27FC236}">
                  <a16:creationId xmlns:a16="http://schemas.microsoft.com/office/drawing/2014/main" id="{C96E29E1-5CDF-BD40-AF4E-A6750E62F47F}"/>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6;p3">
              <a:extLst>
                <a:ext uri="{FF2B5EF4-FFF2-40B4-BE49-F238E27FC236}">
                  <a16:creationId xmlns:a16="http://schemas.microsoft.com/office/drawing/2014/main" id="{0BE72287-A890-2740-A4C2-38B6CB804CFB}"/>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7;p3">
              <a:extLst>
                <a:ext uri="{FF2B5EF4-FFF2-40B4-BE49-F238E27FC236}">
                  <a16:creationId xmlns:a16="http://schemas.microsoft.com/office/drawing/2014/main" id="{2A401A68-4F9A-434F-9E0F-59C34C612234}"/>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8;p3">
              <a:extLst>
                <a:ext uri="{FF2B5EF4-FFF2-40B4-BE49-F238E27FC236}">
                  <a16:creationId xmlns:a16="http://schemas.microsoft.com/office/drawing/2014/main" id="{16A3090E-8FBE-E242-AC48-DA42BDF16229}"/>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9;p3">
              <a:extLst>
                <a:ext uri="{FF2B5EF4-FFF2-40B4-BE49-F238E27FC236}">
                  <a16:creationId xmlns:a16="http://schemas.microsoft.com/office/drawing/2014/main" id="{7C65F1DE-F373-9647-A6D5-49E5475B84FB}"/>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0;p3">
              <a:extLst>
                <a:ext uri="{FF2B5EF4-FFF2-40B4-BE49-F238E27FC236}">
                  <a16:creationId xmlns:a16="http://schemas.microsoft.com/office/drawing/2014/main" id="{EE814553-6B73-4B44-9A99-B1D933D15638}"/>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1;p3">
              <a:extLst>
                <a:ext uri="{FF2B5EF4-FFF2-40B4-BE49-F238E27FC236}">
                  <a16:creationId xmlns:a16="http://schemas.microsoft.com/office/drawing/2014/main" id="{BDDEE8D0-1907-BB42-8283-70F8337F047D}"/>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2;p3">
              <a:extLst>
                <a:ext uri="{FF2B5EF4-FFF2-40B4-BE49-F238E27FC236}">
                  <a16:creationId xmlns:a16="http://schemas.microsoft.com/office/drawing/2014/main" id="{307C353D-70BF-624A-B5F0-2F9F54169504}"/>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3;p3">
              <a:extLst>
                <a:ext uri="{FF2B5EF4-FFF2-40B4-BE49-F238E27FC236}">
                  <a16:creationId xmlns:a16="http://schemas.microsoft.com/office/drawing/2014/main" id="{259C0B12-1EED-5048-BE7F-2A07E8BDE0C8}"/>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64;p3">
              <a:extLst>
                <a:ext uri="{FF2B5EF4-FFF2-40B4-BE49-F238E27FC236}">
                  <a16:creationId xmlns:a16="http://schemas.microsoft.com/office/drawing/2014/main" id="{DB24A04C-4D0A-8B44-B77E-0A637DE7B416}"/>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5;p3">
              <a:extLst>
                <a:ext uri="{FF2B5EF4-FFF2-40B4-BE49-F238E27FC236}">
                  <a16:creationId xmlns:a16="http://schemas.microsoft.com/office/drawing/2014/main" id="{8038A29F-4022-154D-8CC2-18FAA2A76410}"/>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6;p3">
              <a:extLst>
                <a:ext uri="{FF2B5EF4-FFF2-40B4-BE49-F238E27FC236}">
                  <a16:creationId xmlns:a16="http://schemas.microsoft.com/office/drawing/2014/main" id="{97DF350F-3054-2A4C-9317-35194F99A2F7}"/>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7;p3">
              <a:extLst>
                <a:ext uri="{FF2B5EF4-FFF2-40B4-BE49-F238E27FC236}">
                  <a16:creationId xmlns:a16="http://schemas.microsoft.com/office/drawing/2014/main" id="{E37A035D-C4B5-0843-AC11-F8ABE17F8308}"/>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68;p3">
              <a:extLst>
                <a:ext uri="{FF2B5EF4-FFF2-40B4-BE49-F238E27FC236}">
                  <a16:creationId xmlns:a16="http://schemas.microsoft.com/office/drawing/2014/main" id="{8E02093B-8E2E-0148-90C6-43C3DBEFC75F}"/>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69;p3">
              <a:extLst>
                <a:ext uri="{FF2B5EF4-FFF2-40B4-BE49-F238E27FC236}">
                  <a16:creationId xmlns:a16="http://schemas.microsoft.com/office/drawing/2014/main" id="{9D88F6CC-97D3-5440-8705-B76E21CDB553}"/>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0;p3">
              <a:extLst>
                <a:ext uri="{FF2B5EF4-FFF2-40B4-BE49-F238E27FC236}">
                  <a16:creationId xmlns:a16="http://schemas.microsoft.com/office/drawing/2014/main" id="{19ED4388-F2B9-9344-8C19-77D9B424E397}"/>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1;p3">
              <a:extLst>
                <a:ext uri="{FF2B5EF4-FFF2-40B4-BE49-F238E27FC236}">
                  <a16:creationId xmlns:a16="http://schemas.microsoft.com/office/drawing/2014/main" id="{0D7D1B4B-4FC3-504C-8BC6-135DB00F928D}"/>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2;p3">
              <a:extLst>
                <a:ext uri="{FF2B5EF4-FFF2-40B4-BE49-F238E27FC236}">
                  <a16:creationId xmlns:a16="http://schemas.microsoft.com/office/drawing/2014/main" id="{FC617421-2126-2741-BE4D-167F07D79383}"/>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3;p3">
              <a:extLst>
                <a:ext uri="{FF2B5EF4-FFF2-40B4-BE49-F238E27FC236}">
                  <a16:creationId xmlns:a16="http://schemas.microsoft.com/office/drawing/2014/main" id="{5C2836C1-8C5B-784A-9F87-7D709C19B631}"/>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4;p3">
              <a:extLst>
                <a:ext uri="{FF2B5EF4-FFF2-40B4-BE49-F238E27FC236}">
                  <a16:creationId xmlns:a16="http://schemas.microsoft.com/office/drawing/2014/main" id="{70DC1039-DA3A-9941-A160-7E9158D98637}"/>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75;p3">
              <a:extLst>
                <a:ext uri="{FF2B5EF4-FFF2-40B4-BE49-F238E27FC236}">
                  <a16:creationId xmlns:a16="http://schemas.microsoft.com/office/drawing/2014/main" id="{5338AFA2-671A-954A-9B28-65F105C7D95A}"/>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76;p3">
              <a:extLst>
                <a:ext uri="{FF2B5EF4-FFF2-40B4-BE49-F238E27FC236}">
                  <a16:creationId xmlns:a16="http://schemas.microsoft.com/office/drawing/2014/main" id="{C56926CC-C3D9-BC4C-B382-950B128FF558}"/>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77;p3">
              <a:extLst>
                <a:ext uri="{FF2B5EF4-FFF2-40B4-BE49-F238E27FC236}">
                  <a16:creationId xmlns:a16="http://schemas.microsoft.com/office/drawing/2014/main" id="{D063D47B-81A3-364B-A8A3-5F26DB7D0EED}"/>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8;p3">
              <a:extLst>
                <a:ext uri="{FF2B5EF4-FFF2-40B4-BE49-F238E27FC236}">
                  <a16:creationId xmlns:a16="http://schemas.microsoft.com/office/drawing/2014/main" id="{2071FB68-38FA-1A48-83A2-6E605F3E0CB0}"/>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9;p3">
              <a:extLst>
                <a:ext uri="{FF2B5EF4-FFF2-40B4-BE49-F238E27FC236}">
                  <a16:creationId xmlns:a16="http://schemas.microsoft.com/office/drawing/2014/main" id="{47D0D7B9-B301-564D-ACAF-977996F3FC84}"/>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0;p3">
              <a:extLst>
                <a:ext uri="{FF2B5EF4-FFF2-40B4-BE49-F238E27FC236}">
                  <a16:creationId xmlns:a16="http://schemas.microsoft.com/office/drawing/2014/main" id="{A2ECBA29-CC1B-2641-9F33-3BEF1BAB6274}"/>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1;p3">
              <a:extLst>
                <a:ext uri="{FF2B5EF4-FFF2-40B4-BE49-F238E27FC236}">
                  <a16:creationId xmlns:a16="http://schemas.microsoft.com/office/drawing/2014/main" id="{C7EDA391-AD6B-FD4A-B6AD-AC0B5A936D98}"/>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2;p3">
              <a:extLst>
                <a:ext uri="{FF2B5EF4-FFF2-40B4-BE49-F238E27FC236}">
                  <a16:creationId xmlns:a16="http://schemas.microsoft.com/office/drawing/2014/main" id="{BA201021-F083-3249-A83D-B51B85B39E5E}"/>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3;p3">
              <a:extLst>
                <a:ext uri="{FF2B5EF4-FFF2-40B4-BE49-F238E27FC236}">
                  <a16:creationId xmlns:a16="http://schemas.microsoft.com/office/drawing/2014/main" id="{33E8E613-0A42-F147-B138-8271AD2BCE95}"/>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4;p3">
              <a:extLst>
                <a:ext uri="{FF2B5EF4-FFF2-40B4-BE49-F238E27FC236}">
                  <a16:creationId xmlns:a16="http://schemas.microsoft.com/office/drawing/2014/main" id="{1B63C847-33BF-664A-B5A6-6BACC7BBBB1E}"/>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85;p3">
              <a:extLst>
                <a:ext uri="{FF2B5EF4-FFF2-40B4-BE49-F238E27FC236}">
                  <a16:creationId xmlns:a16="http://schemas.microsoft.com/office/drawing/2014/main" id="{1ADE7FE1-CD20-8245-8F88-8FC556E04F8B}"/>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6;p3">
              <a:extLst>
                <a:ext uri="{FF2B5EF4-FFF2-40B4-BE49-F238E27FC236}">
                  <a16:creationId xmlns:a16="http://schemas.microsoft.com/office/drawing/2014/main" id="{749A99C6-89A1-9E48-9F76-547D0CEF5214}"/>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7;p3">
              <a:extLst>
                <a:ext uri="{FF2B5EF4-FFF2-40B4-BE49-F238E27FC236}">
                  <a16:creationId xmlns:a16="http://schemas.microsoft.com/office/drawing/2014/main" id="{21389A75-3311-454A-9C74-4A492DA9CDA3}"/>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8;p3">
              <a:extLst>
                <a:ext uri="{FF2B5EF4-FFF2-40B4-BE49-F238E27FC236}">
                  <a16:creationId xmlns:a16="http://schemas.microsoft.com/office/drawing/2014/main" id="{82897017-D477-4143-9719-ACA742A2BA4C}"/>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9;p3">
              <a:extLst>
                <a:ext uri="{FF2B5EF4-FFF2-40B4-BE49-F238E27FC236}">
                  <a16:creationId xmlns:a16="http://schemas.microsoft.com/office/drawing/2014/main" id="{32297D84-CFB6-B649-B8A4-F8D4D3FC1CF7}"/>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90;p3">
              <a:extLst>
                <a:ext uri="{FF2B5EF4-FFF2-40B4-BE49-F238E27FC236}">
                  <a16:creationId xmlns:a16="http://schemas.microsoft.com/office/drawing/2014/main" id="{E007A2FE-17E3-E94B-90D5-30BEE003B834}"/>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91;p3">
              <a:extLst>
                <a:ext uri="{FF2B5EF4-FFF2-40B4-BE49-F238E27FC236}">
                  <a16:creationId xmlns:a16="http://schemas.microsoft.com/office/drawing/2014/main" id="{405AEBD3-2705-B946-8EFB-2E30BB988AEB}"/>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2;p3">
              <a:extLst>
                <a:ext uri="{FF2B5EF4-FFF2-40B4-BE49-F238E27FC236}">
                  <a16:creationId xmlns:a16="http://schemas.microsoft.com/office/drawing/2014/main" id="{EE0B2B3A-0035-784E-8966-08B258ADE201}"/>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3;p3">
              <a:extLst>
                <a:ext uri="{FF2B5EF4-FFF2-40B4-BE49-F238E27FC236}">
                  <a16:creationId xmlns:a16="http://schemas.microsoft.com/office/drawing/2014/main" id="{F0BC1B5B-57B6-F24A-9B41-E4717F98BEB2}"/>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4;p3">
              <a:extLst>
                <a:ext uri="{FF2B5EF4-FFF2-40B4-BE49-F238E27FC236}">
                  <a16:creationId xmlns:a16="http://schemas.microsoft.com/office/drawing/2014/main" id="{7382664F-534A-8E4C-AFEE-FA4083A4BDAE}"/>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95;p3">
              <a:extLst>
                <a:ext uri="{FF2B5EF4-FFF2-40B4-BE49-F238E27FC236}">
                  <a16:creationId xmlns:a16="http://schemas.microsoft.com/office/drawing/2014/main" id="{2ACA199F-3187-ED4D-8B6A-9B96120C54C0}"/>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6;p3">
              <a:extLst>
                <a:ext uri="{FF2B5EF4-FFF2-40B4-BE49-F238E27FC236}">
                  <a16:creationId xmlns:a16="http://schemas.microsoft.com/office/drawing/2014/main" id="{CA8E089E-0420-214D-B5B0-CBF1303C69CB}"/>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97;p3">
              <a:extLst>
                <a:ext uri="{FF2B5EF4-FFF2-40B4-BE49-F238E27FC236}">
                  <a16:creationId xmlns:a16="http://schemas.microsoft.com/office/drawing/2014/main" id="{D8D60AE5-CB71-AB4C-AADB-1286359F28C4}"/>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98;p3">
              <a:extLst>
                <a:ext uri="{FF2B5EF4-FFF2-40B4-BE49-F238E27FC236}">
                  <a16:creationId xmlns:a16="http://schemas.microsoft.com/office/drawing/2014/main" id="{8478F4EF-A6B7-2149-A609-6A66D008E1F1}"/>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9;p3">
              <a:extLst>
                <a:ext uri="{FF2B5EF4-FFF2-40B4-BE49-F238E27FC236}">
                  <a16:creationId xmlns:a16="http://schemas.microsoft.com/office/drawing/2014/main" id="{344DA338-7968-204E-83C7-2AEC7F47353A}"/>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00;p3">
              <a:extLst>
                <a:ext uri="{FF2B5EF4-FFF2-40B4-BE49-F238E27FC236}">
                  <a16:creationId xmlns:a16="http://schemas.microsoft.com/office/drawing/2014/main" id="{A1A0FE4B-5A75-574F-A70F-F94ECF9DA843}"/>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01;p3">
              <a:extLst>
                <a:ext uri="{FF2B5EF4-FFF2-40B4-BE49-F238E27FC236}">
                  <a16:creationId xmlns:a16="http://schemas.microsoft.com/office/drawing/2014/main" id="{8A8C26CA-7ABB-0A4B-A090-41C2A7059C88}"/>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02;p3">
              <a:extLst>
                <a:ext uri="{FF2B5EF4-FFF2-40B4-BE49-F238E27FC236}">
                  <a16:creationId xmlns:a16="http://schemas.microsoft.com/office/drawing/2014/main" id="{937ED923-8778-B949-8B0E-6073D7FEA47B}"/>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03;p3">
              <a:extLst>
                <a:ext uri="{FF2B5EF4-FFF2-40B4-BE49-F238E27FC236}">
                  <a16:creationId xmlns:a16="http://schemas.microsoft.com/office/drawing/2014/main" id="{0D4500C9-DB21-6548-93E6-CAC20D0AE740}"/>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04;p3">
              <a:extLst>
                <a:ext uri="{FF2B5EF4-FFF2-40B4-BE49-F238E27FC236}">
                  <a16:creationId xmlns:a16="http://schemas.microsoft.com/office/drawing/2014/main" id="{1CFF3BF6-7206-CA40-84C2-647EFAC4E2F1}"/>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5;p3">
              <a:extLst>
                <a:ext uri="{FF2B5EF4-FFF2-40B4-BE49-F238E27FC236}">
                  <a16:creationId xmlns:a16="http://schemas.microsoft.com/office/drawing/2014/main" id="{D9520093-D49E-714E-A2E6-F91DC770F048}"/>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06;p3">
              <a:extLst>
                <a:ext uri="{FF2B5EF4-FFF2-40B4-BE49-F238E27FC236}">
                  <a16:creationId xmlns:a16="http://schemas.microsoft.com/office/drawing/2014/main" id="{CF4E7220-8A49-4344-A848-90F0FAD6C485}"/>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07;p3">
              <a:extLst>
                <a:ext uri="{FF2B5EF4-FFF2-40B4-BE49-F238E27FC236}">
                  <a16:creationId xmlns:a16="http://schemas.microsoft.com/office/drawing/2014/main" id="{7D0185C9-7E98-4D48-8A2C-ACB5D1AB49E6}"/>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08;p3">
              <a:extLst>
                <a:ext uri="{FF2B5EF4-FFF2-40B4-BE49-F238E27FC236}">
                  <a16:creationId xmlns:a16="http://schemas.microsoft.com/office/drawing/2014/main" id="{D98B46E5-7AD3-8D48-9E31-9263AABEBCB2}"/>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9;p3">
              <a:extLst>
                <a:ext uri="{FF2B5EF4-FFF2-40B4-BE49-F238E27FC236}">
                  <a16:creationId xmlns:a16="http://schemas.microsoft.com/office/drawing/2014/main" id="{D7C74F71-A1F2-E843-99C0-B3C3FAFA4AE0}"/>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0;p3">
              <a:extLst>
                <a:ext uri="{FF2B5EF4-FFF2-40B4-BE49-F238E27FC236}">
                  <a16:creationId xmlns:a16="http://schemas.microsoft.com/office/drawing/2014/main" id="{B370AB76-8A06-D049-9F24-6A5CD1E9C49F}"/>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1;p3">
              <a:extLst>
                <a:ext uri="{FF2B5EF4-FFF2-40B4-BE49-F238E27FC236}">
                  <a16:creationId xmlns:a16="http://schemas.microsoft.com/office/drawing/2014/main" id="{3C29CE2F-3D3B-0B41-82D0-7D929E23116D}"/>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2;p3">
              <a:extLst>
                <a:ext uri="{FF2B5EF4-FFF2-40B4-BE49-F238E27FC236}">
                  <a16:creationId xmlns:a16="http://schemas.microsoft.com/office/drawing/2014/main" id="{C1830E89-918B-2D4E-9560-DD1668EC01DF}"/>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13;p3">
              <a:extLst>
                <a:ext uri="{FF2B5EF4-FFF2-40B4-BE49-F238E27FC236}">
                  <a16:creationId xmlns:a16="http://schemas.microsoft.com/office/drawing/2014/main" id="{AA8091F8-5B56-624E-BF14-3AEB52182EA2}"/>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14;p3">
              <a:extLst>
                <a:ext uri="{FF2B5EF4-FFF2-40B4-BE49-F238E27FC236}">
                  <a16:creationId xmlns:a16="http://schemas.microsoft.com/office/drawing/2014/main" id="{BDC68E35-DA94-E845-9B72-F8B49FD01F2E}"/>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15;p3">
              <a:extLst>
                <a:ext uri="{FF2B5EF4-FFF2-40B4-BE49-F238E27FC236}">
                  <a16:creationId xmlns:a16="http://schemas.microsoft.com/office/drawing/2014/main" id="{066EB0CE-C74C-D441-B0C4-8DC609BC8AA4}"/>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16;p3">
              <a:extLst>
                <a:ext uri="{FF2B5EF4-FFF2-40B4-BE49-F238E27FC236}">
                  <a16:creationId xmlns:a16="http://schemas.microsoft.com/office/drawing/2014/main" id="{60E16BF7-7761-D446-9E29-0AF885EF8C00}"/>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17;p3">
              <a:extLst>
                <a:ext uri="{FF2B5EF4-FFF2-40B4-BE49-F238E27FC236}">
                  <a16:creationId xmlns:a16="http://schemas.microsoft.com/office/drawing/2014/main" id="{B203E399-8578-7843-A79E-41331FF47315}"/>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18;p3">
              <a:extLst>
                <a:ext uri="{FF2B5EF4-FFF2-40B4-BE49-F238E27FC236}">
                  <a16:creationId xmlns:a16="http://schemas.microsoft.com/office/drawing/2014/main" id="{9497B11A-EBC3-BA47-8C9E-E509F2F13D26}"/>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19;p3">
              <a:extLst>
                <a:ext uri="{FF2B5EF4-FFF2-40B4-BE49-F238E27FC236}">
                  <a16:creationId xmlns:a16="http://schemas.microsoft.com/office/drawing/2014/main" id="{282F8367-26D7-CA42-8B64-603BC1AD4499}"/>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20;p3">
              <a:extLst>
                <a:ext uri="{FF2B5EF4-FFF2-40B4-BE49-F238E27FC236}">
                  <a16:creationId xmlns:a16="http://schemas.microsoft.com/office/drawing/2014/main" id="{FCFB8C5B-81A3-E14A-B80D-7FEB1F28C109}"/>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21;p3">
              <a:extLst>
                <a:ext uri="{FF2B5EF4-FFF2-40B4-BE49-F238E27FC236}">
                  <a16:creationId xmlns:a16="http://schemas.microsoft.com/office/drawing/2014/main" id="{FF544F6A-5E4A-F941-87BD-C2CAF0DCEAC6}"/>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2;p3">
              <a:extLst>
                <a:ext uri="{FF2B5EF4-FFF2-40B4-BE49-F238E27FC236}">
                  <a16:creationId xmlns:a16="http://schemas.microsoft.com/office/drawing/2014/main" id="{8F7FF7B5-4264-3346-9803-3033F636B5EA}"/>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3;p3">
              <a:extLst>
                <a:ext uri="{FF2B5EF4-FFF2-40B4-BE49-F238E27FC236}">
                  <a16:creationId xmlns:a16="http://schemas.microsoft.com/office/drawing/2014/main" id="{E4232AFE-5E11-DE4F-804C-37F8172C1D98}"/>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24;p3">
              <a:extLst>
                <a:ext uri="{FF2B5EF4-FFF2-40B4-BE49-F238E27FC236}">
                  <a16:creationId xmlns:a16="http://schemas.microsoft.com/office/drawing/2014/main" id="{B6DCAD12-D8FB-8E47-93B0-33DB3CA0B104}"/>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25;p3">
              <a:extLst>
                <a:ext uri="{FF2B5EF4-FFF2-40B4-BE49-F238E27FC236}">
                  <a16:creationId xmlns:a16="http://schemas.microsoft.com/office/drawing/2014/main" id="{83924DB1-6F79-7846-B021-9E013A0B5B28}"/>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26;p3">
              <a:extLst>
                <a:ext uri="{FF2B5EF4-FFF2-40B4-BE49-F238E27FC236}">
                  <a16:creationId xmlns:a16="http://schemas.microsoft.com/office/drawing/2014/main" id="{45D40167-F47A-984F-9211-868046D4EAEB}"/>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27;p3">
              <a:extLst>
                <a:ext uri="{FF2B5EF4-FFF2-40B4-BE49-F238E27FC236}">
                  <a16:creationId xmlns:a16="http://schemas.microsoft.com/office/drawing/2014/main" id="{0D8318D0-08CC-4841-BC15-7F3B09A8E4C8}"/>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28;p3">
              <a:extLst>
                <a:ext uri="{FF2B5EF4-FFF2-40B4-BE49-F238E27FC236}">
                  <a16:creationId xmlns:a16="http://schemas.microsoft.com/office/drawing/2014/main" id="{FF375D1E-1FF2-DE4B-8882-E0CBAF639C79}"/>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29;p3">
              <a:extLst>
                <a:ext uri="{FF2B5EF4-FFF2-40B4-BE49-F238E27FC236}">
                  <a16:creationId xmlns:a16="http://schemas.microsoft.com/office/drawing/2014/main" id="{E1FAD154-7D27-9141-A3E1-D548562D1DB6}"/>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30;p3">
              <a:extLst>
                <a:ext uri="{FF2B5EF4-FFF2-40B4-BE49-F238E27FC236}">
                  <a16:creationId xmlns:a16="http://schemas.microsoft.com/office/drawing/2014/main" id="{3E91D7DD-E77C-0745-AA47-15A06BB1FDD3}"/>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31;p3">
              <a:extLst>
                <a:ext uri="{FF2B5EF4-FFF2-40B4-BE49-F238E27FC236}">
                  <a16:creationId xmlns:a16="http://schemas.microsoft.com/office/drawing/2014/main" id="{9A0CFCB8-6511-4A4D-9226-21B295A7B54A}"/>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32;p3">
              <a:extLst>
                <a:ext uri="{FF2B5EF4-FFF2-40B4-BE49-F238E27FC236}">
                  <a16:creationId xmlns:a16="http://schemas.microsoft.com/office/drawing/2014/main" id="{582E7ACF-02F1-7348-9B1B-B52D61260347}"/>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33;p3">
              <a:extLst>
                <a:ext uri="{FF2B5EF4-FFF2-40B4-BE49-F238E27FC236}">
                  <a16:creationId xmlns:a16="http://schemas.microsoft.com/office/drawing/2014/main" id="{D9FB99C2-F19C-5543-B7DF-19F874DDAA86}"/>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34;p3">
              <a:extLst>
                <a:ext uri="{FF2B5EF4-FFF2-40B4-BE49-F238E27FC236}">
                  <a16:creationId xmlns:a16="http://schemas.microsoft.com/office/drawing/2014/main" id="{A9BE21F3-9B85-8E45-A5EA-552557F15F71}"/>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35;p3">
              <a:extLst>
                <a:ext uri="{FF2B5EF4-FFF2-40B4-BE49-F238E27FC236}">
                  <a16:creationId xmlns:a16="http://schemas.microsoft.com/office/drawing/2014/main" id="{E5016981-95C0-3241-9847-ACFF086F6754}"/>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6;p3">
              <a:extLst>
                <a:ext uri="{FF2B5EF4-FFF2-40B4-BE49-F238E27FC236}">
                  <a16:creationId xmlns:a16="http://schemas.microsoft.com/office/drawing/2014/main" id="{3F08C1DA-AEB0-5C4D-BAF1-01AF732F3D75}"/>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37;p3">
              <a:extLst>
                <a:ext uri="{FF2B5EF4-FFF2-40B4-BE49-F238E27FC236}">
                  <a16:creationId xmlns:a16="http://schemas.microsoft.com/office/drawing/2014/main" id="{7A2CA999-726A-744E-AD9A-6E9E8117F514}"/>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38;p3">
              <a:extLst>
                <a:ext uri="{FF2B5EF4-FFF2-40B4-BE49-F238E27FC236}">
                  <a16:creationId xmlns:a16="http://schemas.microsoft.com/office/drawing/2014/main" id="{21DA37E3-B30B-204B-A31F-7145C0CDF074}"/>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39;p3">
              <a:extLst>
                <a:ext uri="{FF2B5EF4-FFF2-40B4-BE49-F238E27FC236}">
                  <a16:creationId xmlns:a16="http://schemas.microsoft.com/office/drawing/2014/main" id="{79337C39-8535-FF4C-BCD1-814FDDFF6F13}"/>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621;p3">
            <a:extLst>
              <a:ext uri="{FF2B5EF4-FFF2-40B4-BE49-F238E27FC236}">
                <a16:creationId xmlns:a16="http://schemas.microsoft.com/office/drawing/2014/main" id="{C648B57A-5434-934B-B3DE-A1514DB853E2}"/>
              </a:ext>
            </a:extLst>
          </p:cNvPr>
          <p:cNvGrpSpPr/>
          <p:nvPr/>
        </p:nvGrpSpPr>
        <p:grpSpPr>
          <a:xfrm rot="8742555">
            <a:off x="-365122" y="-539957"/>
            <a:ext cx="1509445" cy="2339905"/>
            <a:chOff x="3112400" y="1318050"/>
            <a:chExt cx="1509425" cy="2339875"/>
          </a:xfrm>
        </p:grpSpPr>
        <p:sp>
          <p:nvSpPr>
            <p:cNvPr id="110" name="Google Shape;622;p3">
              <a:extLst>
                <a:ext uri="{FF2B5EF4-FFF2-40B4-BE49-F238E27FC236}">
                  <a16:creationId xmlns:a16="http://schemas.microsoft.com/office/drawing/2014/main" id="{C1AA33F7-5CD3-D644-86ED-C806C589AC07}"/>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23;p3">
              <a:extLst>
                <a:ext uri="{FF2B5EF4-FFF2-40B4-BE49-F238E27FC236}">
                  <a16:creationId xmlns:a16="http://schemas.microsoft.com/office/drawing/2014/main" id="{E04ED70E-2FCA-4E46-88C1-54A1BD311722}"/>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24;p3">
              <a:extLst>
                <a:ext uri="{FF2B5EF4-FFF2-40B4-BE49-F238E27FC236}">
                  <a16:creationId xmlns:a16="http://schemas.microsoft.com/office/drawing/2014/main" id="{6AEF4E0F-4C41-534A-BC7D-B5DBB5A10F7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25;p3">
              <a:extLst>
                <a:ext uri="{FF2B5EF4-FFF2-40B4-BE49-F238E27FC236}">
                  <a16:creationId xmlns:a16="http://schemas.microsoft.com/office/drawing/2014/main" id="{2640C06A-71DF-3B46-971E-0E9C0E75B631}"/>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26;p3">
              <a:extLst>
                <a:ext uri="{FF2B5EF4-FFF2-40B4-BE49-F238E27FC236}">
                  <a16:creationId xmlns:a16="http://schemas.microsoft.com/office/drawing/2014/main" id="{8BE3522F-0AA6-3846-A448-78662DF84B7C}"/>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27;p3">
              <a:extLst>
                <a:ext uri="{FF2B5EF4-FFF2-40B4-BE49-F238E27FC236}">
                  <a16:creationId xmlns:a16="http://schemas.microsoft.com/office/drawing/2014/main" id="{069A9FC5-5820-F04E-B3E9-CDD482CBB5C2}"/>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28;p3">
              <a:extLst>
                <a:ext uri="{FF2B5EF4-FFF2-40B4-BE49-F238E27FC236}">
                  <a16:creationId xmlns:a16="http://schemas.microsoft.com/office/drawing/2014/main" id="{565A3A11-EB99-EA4E-AAFF-14305976FEE5}"/>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29;p3">
              <a:extLst>
                <a:ext uri="{FF2B5EF4-FFF2-40B4-BE49-F238E27FC236}">
                  <a16:creationId xmlns:a16="http://schemas.microsoft.com/office/drawing/2014/main" id="{20842178-D24E-FC47-8D98-7194490FDF78}"/>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p3">
              <a:extLst>
                <a:ext uri="{FF2B5EF4-FFF2-40B4-BE49-F238E27FC236}">
                  <a16:creationId xmlns:a16="http://schemas.microsoft.com/office/drawing/2014/main" id="{E0EC20D0-3206-2E42-87DC-05B2054F1647}"/>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1;p3">
              <a:extLst>
                <a:ext uri="{FF2B5EF4-FFF2-40B4-BE49-F238E27FC236}">
                  <a16:creationId xmlns:a16="http://schemas.microsoft.com/office/drawing/2014/main" id="{0109D16D-B000-EF47-B518-3E6EB637F5CB}"/>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32;p3">
              <a:extLst>
                <a:ext uri="{FF2B5EF4-FFF2-40B4-BE49-F238E27FC236}">
                  <a16:creationId xmlns:a16="http://schemas.microsoft.com/office/drawing/2014/main" id="{E87514A9-77BE-1F48-97F3-339972A76BBD}"/>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33;p3">
              <a:extLst>
                <a:ext uri="{FF2B5EF4-FFF2-40B4-BE49-F238E27FC236}">
                  <a16:creationId xmlns:a16="http://schemas.microsoft.com/office/drawing/2014/main" id="{61C54A91-69AF-3145-A7F2-15298CE4FFC5}"/>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34;p3">
              <a:extLst>
                <a:ext uri="{FF2B5EF4-FFF2-40B4-BE49-F238E27FC236}">
                  <a16:creationId xmlns:a16="http://schemas.microsoft.com/office/drawing/2014/main" id="{72A43F80-4330-2D49-8A65-40BDD2437B8E}"/>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35;p3">
              <a:extLst>
                <a:ext uri="{FF2B5EF4-FFF2-40B4-BE49-F238E27FC236}">
                  <a16:creationId xmlns:a16="http://schemas.microsoft.com/office/drawing/2014/main" id="{9354897F-B78F-3C4F-9E89-78560D2ABB7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1690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1290"/>
        <p:cNvGrpSpPr/>
        <p:nvPr/>
      </p:nvGrpSpPr>
      <p:grpSpPr>
        <a:xfrm>
          <a:off x="0" y="0"/>
          <a:ext cx="0" cy="0"/>
          <a:chOff x="0" y="0"/>
          <a:chExt cx="0" cy="0"/>
        </a:xfrm>
      </p:grpSpPr>
      <p:sp>
        <p:nvSpPr>
          <p:cNvPr id="11291" name="Google Shape;11291;p68"/>
          <p:cNvSpPr txBox="1">
            <a:spLocks noGrp="1"/>
          </p:cNvSpPr>
          <p:nvPr>
            <p:ph type="title"/>
          </p:nvPr>
        </p:nvSpPr>
        <p:spPr>
          <a:xfrm>
            <a:off x="1228436" y="790270"/>
            <a:ext cx="4428293" cy="5951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analysis aims to…</a:t>
            </a:r>
            <a:endParaRPr dirty="0"/>
          </a:p>
        </p:txBody>
      </p:sp>
      <p:sp>
        <p:nvSpPr>
          <p:cNvPr id="10" name="Google Shape;12348;p107">
            <a:extLst>
              <a:ext uri="{FF2B5EF4-FFF2-40B4-BE49-F238E27FC236}">
                <a16:creationId xmlns:a16="http://schemas.microsoft.com/office/drawing/2014/main" id="{40B62243-39B1-EB4A-A96E-308602CDB271}"/>
              </a:ext>
            </a:extLst>
          </p:cNvPr>
          <p:cNvSpPr txBox="1">
            <a:spLocks/>
          </p:cNvSpPr>
          <p:nvPr/>
        </p:nvSpPr>
        <p:spPr>
          <a:xfrm>
            <a:off x="1228436" y="1385454"/>
            <a:ext cx="4147128" cy="29677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17500">
              <a:buClr>
                <a:schemeClr val="accent5"/>
              </a:buClr>
              <a:buSzPts val="1400"/>
              <a:buFont typeface="Work Sans" pitchFamily="2" charset="0"/>
              <a:buChar char="●"/>
            </a:pPr>
            <a:r>
              <a:rPr lang="en-GB" sz="1800" dirty="0">
                <a:solidFill>
                  <a:schemeClr val="accent3"/>
                </a:solidFill>
                <a:latin typeface="Work Sans"/>
                <a:sym typeface="Work Sans"/>
              </a:rPr>
              <a:t>test whether the floral trait roles reported in literature comply with our field observations, and</a:t>
            </a:r>
          </a:p>
          <a:p>
            <a:pPr>
              <a:buClr>
                <a:schemeClr val="accent5"/>
              </a:buClr>
              <a:buSzPts val="1400"/>
            </a:pPr>
            <a:endParaRPr lang="en-GB" sz="1800" dirty="0">
              <a:solidFill>
                <a:schemeClr val="accent3"/>
              </a:solidFill>
              <a:latin typeface="Work Sans"/>
              <a:sym typeface="Work Sans"/>
            </a:endParaRPr>
          </a:p>
          <a:p>
            <a:pPr indent="-317500">
              <a:buClr>
                <a:schemeClr val="accent5"/>
              </a:buClr>
              <a:buSzPts val="1400"/>
              <a:buFont typeface="Work Sans" pitchFamily="2" charset="0"/>
              <a:buChar char="●"/>
            </a:pPr>
            <a:r>
              <a:rPr lang="en-GB" sz="1800" dirty="0">
                <a:solidFill>
                  <a:schemeClr val="accent3"/>
                </a:solidFill>
                <a:latin typeface="Work Sans"/>
                <a:sym typeface="Work Sans"/>
              </a:rPr>
              <a:t>potentially describe relationships not predicted by the literature.</a:t>
            </a:r>
          </a:p>
          <a:p>
            <a:pPr indent="-317500">
              <a:buClr>
                <a:schemeClr val="accent5"/>
              </a:buClr>
              <a:buSzPts val="1400"/>
              <a:buFont typeface="Work Sans" pitchFamily="2" charset="0"/>
              <a:buChar char="●"/>
            </a:pPr>
            <a:endParaRPr lang="en-GB" sz="1800" dirty="0">
              <a:solidFill>
                <a:schemeClr val="accent3"/>
              </a:solidFill>
              <a:latin typeface="Work Sans"/>
              <a:sym typeface="Work Sans"/>
            </a:endParaRPr>
          </a:p>
          <a:p>
            <a:pPr indent="-317500">
              <a:buClr>
                <a:schemeClr val="accent5"/>
              </a:buClr>
              <a:buSzPts val="1400"/>
              <a:buFont typeface="Work Sans" pitchFamily="2" charset="0"/>
              <a:buChar char="●"/>
            </a:pPr>
            <a:endParaRPr lang="en-GB" sz="1800" dirty="0">
              <a:solidFill>
                <a:schemeClr val="accent3"/>
              </a:solidFill>
              <a:latin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1377"/>
        <p:cNvGrpSpPr/>
        <p:nvPr/>
      </p:nvGrpSpPr>
      <p:grpSpPr>
        <a:xfrm>
          <a:off x="0" y="0"/>
          <a:ext cx="0" cy="0"/>
          <a:chOff x="0" y="0"/>
          <a:chExt cx="0" cy="0"/>
        </a:xfrm>
      </p:grpSpPr>
      <p:sp>
        <p:nvSpPr>
          <p:cNvPr id="11378" name="Google Shape;11378;p74"/>
          <p:cNvSpPr txBox="1">
            <a:spLocks noGrp="1"/>
          </p:cNvSpPr>
          <p:nvPr>
            <p:ph type="title"/>
          </p:nvPr>
        </p:nvSpPr>
        <p:spPr>
          <a:xfrm>
            <a:off x="1855350" y="630000"/>
            <a:ext cx="1922700" cy="120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11379" name="Google Shape;11379;p74"/>
          <p:cNvSpPr txBox="1">
            <a:spLocks noGrp="1"/>
          </p:cNvSpPr>
          <p:nvPr>
            <p:ph type="ctrTitle" idx="2"/>
          </p:nvPr>
        </p:nvSpPr>
        <p:spPr>
          <a:xfrm>
            <a:off x="1855349" y="1679850"/>
            <a:ext cx="4124109" cy="8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a:t>
            </a:r>
            <a:endParaRPr dirty="0"/>
          </a:p>
        </p:txBody>
      </p:sp>
      <p:sp>
        <p:nvSpPr>
          <p:cNvPr id="11380" name="Google Shape;11380;p74"/>
          <p:cNvSpPr txBox="1">
            <a:spLocks noGrp="1"/>
          </p:cNvSpPr>
          <p:nvPr>
            <p:ph type="subTitle" idx="1"/>
          </p:nvPr>
        </p:nvSpPr>
        <p:spPr>
          <a:xfrm>
            <a:off x="1855348" y="2571750"/>
            <a:ext cx="3234000" cy="136061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dirty="0"/>
              <a:t>Data collected in Cameroon by the Insect Communities research group.</a:t>
            </a:r>
          </a:p>
        </p:txBody>
      </p:sp>
      <p:grpSp>
        <p:nvGrpSpPr>
          <p:cNvPr id="5" name="Google Shape;452;p3">
            <a:extLst>
              <a:ext uri="{FF2B5EF4-FFF2-40B4-BE49-F238E27FC236}">
                <a16:creationId xmlns:a16="http://schemas.microsoft.com/office/drawing/2014/main" id="{ADD1A584-202A-C248-9B08-9F4FDDC5E498}"/>
              </a:ext>
            </a:extLst>
          </p:cNvPr>
          <p:cNvGrpSpPr/>
          <p:nvPr/>
        </p:nvGrpSpPr>
        <p:grpSpPr>
          <a:xfrm rot="9693741">
            <a:off x="-951246" y="903618"/>
            <a:ext cx="2305407" cy="3543488"/>
            <a:chOff x="1292750" y="2594800"/>
            <a:chExt cx="1722100" cy="2646925"/>
          </a:xfrm>
        </p:grpSpPr>
        <p:sp>
          <p:nvSpPr>
            <p:cNvPr id="6" name="Google Shape;453;p3">
              <a:extLst>
                <a:ext uri="{FF2B5EF4-FFF2-40B4-BE49-F238E27FC236}">
                  <a16:creationId xmlns:a16="http://schemas.microsoft.com/office/drawing/2014/main" id="{32F695CD-DB01-F140-831C-D8F403B621E3}"/>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4;p3">
              <a:extLst>
                <a:ext uri="{FF2B5EF4-FFF2-40B4-BE49-F238E27FC236}">
                  <a16:creationId xmlns:a16="http://schemas.microsoft.com/office/drawing/2014/main" id="{309D23C9-A75A-F647-B339-A5EC173450A9}"/>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5;p3">
              <a:extLst>
                <a:ext uri="{FF2B5EF4-FFF2-40B4-BE49-F238E27FC236}">
                  <a16:creationId xmlns:a16="http://schemas.microsoft.com/office/drawing/2014/main" id="{31013E15-E4F5-B246-B8A1-3C5BF3364E53}"/>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p3">
              <a:extLst>
                <a:ext uri="{FF2B5EF4-FFF2-40B4-BE49-F238E27FC236}">
                  <a16:creationId xmlns:a16="http://schemas.microsoft.com/office/drawing/2014/main" id="{3A7E13BF-A701-5840-B7E6-8DD66093152A}"/>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7;p3">
              <a:extLst>
                <a:ext uri="{FF2B5EF4-FFF2-40B4-BE49-F238E27FC236}">
                  <a16:creationId xmlns:a16="http://schemas.microsoft.com/office/drawing/2014/main" id="{12FBF32D-2A1E-A04C-9386-788314014E06}"/>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8;p3">
              <a:extLst>
                <a:ext uri="{FF2B5EF4-FFF2-40B4-BE49-F238E27FC236}">
                  <a16:creationId xmlns:a16="http://schemas.microsoft.com/office/drawing/2014/main" id="{B1D9F850-D70B-3E46-AB76-4C79EF08B989}"/>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p3">
              <a:extLst>
                <a:ext uri="{FF2B5EF4-FFF2-40B4-BE49-F238E27FC236}">
                  <a16:creationId xmlns:a16="http://schemas.microsoft.com/office/drawing/2014/main" id="{F1CA4E50-54F1-5C4A-9D8A-DA970A365340}"/>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3">
              <a:extLst>
                <a:ext uri="{FF2B5EF4-FFF2-40B4-BE49-F238E27FC236}">
                  <a16:creationId xmlns:a16="http://schemas.microsoft.com/office/drawing/2014/main" id="{878F181F-95C2-224A-B637-BCE2AF8E5C7E}"/>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3">
              <a:extLst>
                <a:ext uri="{FF2B5EF4-FFF2-40B4-BE49-F238E27FC236}">
                  <a16:creationId xmlns:a16="http://schemas.microsoft.com/office/drawing/2014/main" id="{428D71DD-2211-1C44-B0D8-FE5B727AFC0B}"/>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2;p3">
              <a:extLst>
                <a:ext uri="{FF2B5EF4-FFF2-40B4-BE49-F238E27FC236}">
                  <a16:creationId xmlns:a16="http://schemas.microsoft.com/office/drawing/2014/main" id="{CAF696AD-29B9-214C-A46B-D0DA10A848E3}"/>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3;p3">
              <a:extLst>
                <a:ext uri="{FF2B5EF4-FFF2-40B4-BE49-F238E27FC236}">
                  <a16:creationId xmlns:a16="http://schemas.microsoft.com/office/drawing/2014/main" id="{3B270A1F-4FDE-9F49-A21C-F236A2C061DD}"/>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4;p3">
              <a:extLst>
                <a:ext uri="{FF2B5EF4-FFF2-40B4-BE49-F238E27FC236}">
                  <a16:creationId xmlns:a16="http://schemas.microsoft.com/office/drawing/2014/main" id="{31B8D187-6224-2F49-B61B-8E0B8300C001}"/>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p3">
              <a:extLst>
                <a:ext uri="{FF2B5EF4-FFF2-40B4-BE49-F238E27FC236}">
                  <a16:creationId xmlns:a16="http://schemas.microsoft.com/office/drawing/2014/main" id="{DC5CEB27-FEFC-ED4C-817A-478DE0E4C836}"/>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p3">
              <a:extLst>
                <a:ext uri="{FF2B5EF4-FFF2-40B4-BE49-F238E27FC236}">
                  <a16:creationId xmlns:a16="http://schemas.microsoft.com/office/drawing/2014/main" id="{376BEE64-9819-A841-8857-8091E6520965}"/>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7;p3">
              <a:extLst>
                <a:ext uri="{FF2B5EF4-FFF2-40B4-BE49-F238E27FC236}">
                  <a16:creationId xmlns:a16="http://schemas.microsoft.com/office/drawing/2014/main" id="{CA712CCD-FD22-8E4B-A565-A098FE08B52A}"/>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8;p3">
              <a:extLst>
                <a:ext uri="{FF2B5EF4-FFF2-40B4-BE49-F238E27FC236}">
                  <a16:creationId xmlns:a16="http://schemas.microsoft.com/office/drawing/2014/main" id="{DFEE0E11-CF99-194B-81AB-8434DC358C1D}"/>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p3">
              <a:extLst>
                <a:ext uri="{FF2B5EF4-FFF2-40B4-BE49-F238E27FC236}">
                  <a16:creationId xmlns:a16="http://schemas.microsoft.com/office/drawing/2014/main" id="{021EDA9D-EFA9-8240-A536-9FBB67BB152D}"/>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0;p3">
              <a:extLst>
                <a:ext uri="{FF2B5EF4-FFF2-40B4-BE49-F238E27FC236}">
                  <a16:creationId xmlns:a16="http://schemas.microsoft.com/office/drawing/2014/main" id="{BEBD842D-D0FF-FF4F-B914-0104DA561D7F}"/>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1;p3">
              <a:extLst>
                <a:ext uri="{FF2B5EF4-FFF2-40B4-BE49-F238E27FC236}">
                  <a16:creationId xmlns:a16="http://schemas.microsoft.com/office/drawing/2014/main" id="{87B1BE07-4733-054D-81C4-CAB569FC4071}"/>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2;p3">
              <a:extLst>
                <a:ext uri="{FF2B5EF4-FFF2-40B4-BE49-F238E27FC236}">
                  <a16:creationId xmlns:a16="http://schemas.microsoft.com/office/drawing/2014/main" id="{F0776A9E-A06D-CF47-8841-78478316E369}"/>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3;p3">
              <a:extLst>
                <a:ext uri="{FF2B5EF4-FFF2-40B4-BE49-F238E27FC236}">
                  <a16:creationId xmlns:a16="http://schemas.microsoft.com/office/drawing/2014/main" id="{9CFE2E52-DD50-394D-B0F8-ED704F87411B}"/>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4;p3">
              <a:extLst>
                <a:ext uri="{FF2B5EF4-FFF2-40B4-BE49-F238E27FC236}">
                  <a16:creationId xmlns:a16="http://schemas.microsoft.com/office/drawing/2014/main" id="{CB8F59A5-3EF1-734F-8CC4-24A1DBBBA119}"/>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5;p3">
              <a:extLst>
                <a:ext uri="{FF2B5EF4-FFF2-40B4-BE49-F238E27FC236}">
                  <a16:creationId xmlns:a16="http://schemas.microsoft.com/office/drawing/2014/main" id="{A1E0DC3A-8179-4C4E-A52F-33ACC698BA41}"/>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6;p3">
              <a:extLst>
                <a:ext uri="{FF2B5EF4-FFF2-40B4-BE49-F238E27FC236}">
                  <a16:creationId xmlns:a16="http://schemas.microsoft.com/office/drawing/2014/main" id="{EDAA622A-C346-984F-B375-5157C2915961}"/>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7;p3">
              <a:extLst>
                <a:ext uri="{FF2B5EF4-FFF2-40B4-BE49-F238E27FC236}">
                  <a16:creationId xmlns:a16="http://schemas.microsoft.com/office/drawing/2014/main" id="{2A2530F1-CC7E-6248-A958-C618DCFB6BF9}"/>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p3">
              <a:extLst>
                <a:ext uri="{FF2B5EF4-FFF2-40B4-BE49-F238E27FC236}">
                  <a16:creationId xmlns:a16="http://schemas.microsoft.com/office/drawing/2014/main" id="{4D53E79A-C46B-BD41-9BE0-9565365161CB}"/>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9;p3">
              <a:extLst>
                <a:ext uri="{FF2B5EF4-FFF2-40B4-BE49-F238E27FC236}">
                  <a16:creationId xmlns:a16="http://schemas.microsoft.com/office/drawing/2014/main" id="{BF9AE446-231E-324F-8C45-8ADEE3A36DC2}"/>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0;p3">
              <a:extLst>
                <a:ext uri="{FF2B5EF4-FFF2-40B4-BE49-F238E27FC236}">
                  <a16:creationId xmlns:a16="http://schemas.microsoft.com/office/drawing/2014/main" id="{265FF33D-3167-BD42-8DAB-E327EE31BCCC}"/>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1;p3">
              <a:extLst>
                <a:ext uri="{FF2B5EF4-FFF2-40B4-BE49-F238E27FC236}">
                  <a16:creationId xmlns:a16="http://schemas.microsoft.com/office/drawing/2014/main" id="{D2E03281-FA87-6B4E-AB74-743DF731AE85}"/>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p3">
              <a:extLst>
                <a:ext uri="{FF2B5EF4-FFF2-40B4-BE49-F238E27FC236}">
                  <a16:creationId xmlns:a16="http://schemas.microsoft.com/office/drawing/2014/main" id="{627982CE-962F-1D42-817F-EF6A6B1590F0}"/>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3;p3">
              <a:extLst>
                <a:ext uri="{FF2B5EF4-FFF2-40B4-BE49-F238E27FC236}">
                  <a16:creationId xmlns:a16="http://schemas.microsoft.com/office/drawing/2014/main" id="{C1717A6B-F854-A248-AF1F-370192198BD0}"/>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4;p3">
              <a:extLst>
                <a:ext uri="{FF2B5EF4-FFF2-40B4-BE49-F238E27FC236}">
                  <a16:creationId xmlns:a16="http://schemas.microsoft.com/office/drawing/2014/main" id="{B77C504F-FE86-AC44-BA3C-F03352484B1D}"/>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5;p3">
              <a:extLst>
                <a:ext uri="{FF2B5EF4-FFF2-40B4-BE49-F238E27FC236}">
                  <a16:creationId xmlns:a16="http://schemas.microsoft.com/office/drawing/2014/main" id="{BC092045-8CAD-2843-9788-672AFD65BB9C}"/>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6;p3">
              <a:extLst>
                <a:ext uri="{FF2B5EF4-FFF2-40B4-BE49-F238E27FC236}">
                  <a16:creationId xmlns:a16="http://schemas.microsoft.com/office/drawing/2014/main" id="{50A76A99-0CE9-0443-AD79-B275627CF9CA}"/>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7;p3">
              <a:extLst>
                <a:ext uri="{FF2B5EF4-FFF2-40B4-BE49-F238E27FC236}">
                  <a16:creationId xmlns:a16="http://schemas.microsoft.com/office/drawing/2014/main" id="{8ADB522C-E66B-BD48-A10B-051CCE091FEC}"/>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p3">
              <a:extLst>
                <a:ext uri="{FF2B5EF4-FFF2-40B4-BE49-F238E27FC236}">
                  <a16:creationId xmlns:a16="http://schemas.microsoft.com/office/drawing/2014/main" id="{B34A155B-6A0D-994D-A5E4-8D53F9EC3B13}"/>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9;p3">
              <a:extLst>
                <a:ext uri="{FF2B5EF4-FFF2-40B4-BE49-F238E27FC236}">
                  <a16:creationId xmlns:a16="http://schemas.microsoft.com/office/drawing/2014/main" id="{B167137D-1189-004E-88B3-198CFF2A482A}"/>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0;p3">
              <a:extLst>
                <a:ext uri="{FF2B5EF4-FFF2-40B4-BE49-F238E27FC236}">
                  <a16:creationId xmlns:a16="http://schemas.microsoft.com/office/drawing/2014/main" id="{5A0F2C35-C6E4-AA49-9BE5-07702C3480C5}"/>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1;p3">
              <a:extLst>
                <a:ext uri="{FF2B5EF4-FFF2-40B4-BE49-F238E27FC236}">
                  <a16:creationId xmlns:a16="http://schemas.microsoft.com/office/drawing/2014/main" id="{B6D87E0E-898E-9A4C-956E-E5C1694C439D}"/>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2;p3">
              <a:extLst>
                <a:ext uri="{FF2B5EF4-FFF2-40B4-BE49-F238E27FC236}">
                  <a16:creationId xmlns:a16="http://schemas.microsoft.com/office/drawing/2014/main" id="{22AF6FD1-B7D2-BA4C-8678-AE7E2BA0B660}"/>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3;p3">
              <a:extLst>
                <a:ext uri="{FF2B5EF4-FFF2-40B4-BE49-F238E27FC236}">
                  <a16:creationId xmlns:a16="http://schemas.microsoft.com/office/drawing/2014/main" id="{2EADA138-CBC1-C741-BB6B-0B37EE770818}"/>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4;p3">
              <a:extLst>
                <a:ext uri="{FF2B5EF4-FFF2-40B4-BE49-F238E27FC236}">
                  <a16:creationId xmlns:a16="http://schemas.microsoft.com/office/drawing/2014/main" id="{B8C88E4C-A90F-6A4B-8693-DCA3EC954BC5}"/>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5;p3">
              <a:extLst>
                <a:ext uri="{FF2B5EF4-FFF2-40B4-BE49-F238E27FC236}">
                  <a16:creationId xmlns:a16="http://schemas.microsoft.com/office/drawing/2014/main" id="{37B74A4C-6F09-634E-9753-E4CDCEC71F6E}"/>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6;p3">
              <a:extLst>
                <a:ext uri="{FF2B5EF4-FFF2-40B4-BE49-F238E27FC236}">
                  <a16:creationId xmlns:a16="http://schemas.microsoft.com/office/drawing/2014/main" id="{1F9AAFA8-E348-8A4D-97EB-896C9A47A795}"/>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7;p3">
              <a:extLst>
                <a:ext uri="{FF2B5EF4-FFF2-40B4-BE49-F238E27FC236}">
                  <a16:creationId xmlns:a16="http://schemas.microsoft.com/office/drawing/2014/main" id="{ABA060BD-FA7F-9043-BA0B-11389F232D2D}"/>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8;p3">
              <a:extLst>
                <a:ext uri="{FF2B5EF4-FFF2-40B4-BE49-F238E27FC236}">
                  <a16:creationId xmlns:a16="http://schemas.microsoft.com/office/drawing/2014/main" id="{1F59F938-B6A5-054E-8F95-290AD35900A0}"/>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9;p3">
              <a:extLst>
                <a:ext uri="{FF2B5EF4-FFF2-40B4-BE49-F238E27FC236}">
                  <a16:creationId xmlns:a16="http://schemas.microsoft.com/office/drawing/2014/main" id="{C79693DB-1601-9548-B8AB-F9C8966A679C}"/>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0;p3">
              <a:extLst>
                <a:ext uri="{FF2B5EF4-FFF2-40B4-BE49-F238E27FC236}">
                  <a16:creationId xmlns:a16="http://schemas.microsoft.com/office/drawing/2014/main" id="{B0A9923B-2263-BB49-B353-8EDE33504AF5}"/>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1;p3">
              <a:extLst>
                <a:ext uri="{FF2B5EF4-FFF2-40B4-BE49-F238E27FC236}">
                  <a16:creationId xmlns:a16="http://schemas.microsoft.com/office/drawing/2014/main" id="{25581345-40C9-1D40-9EB4-5287369E8D0B}"/>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2;p3">
              <a:extLst>
                <a:ext uri="{FF2B5EF4-FFF2-40B4-BE49-F238E27FC236}">
                  <a16:creationId xmlns:a16="http://schemas.microsoft.com/office/drawing/2014/main" id="{83F0C488-9020-C14B-A2C1-C62E273F1B3A}"/>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3;p3">
              <a:extLst>
                <a:ext uri="{FF2B5EF4-FFF2-40B4-BE49-F238E27FC236}">
                  <a16:creationId xmlns:a16="http://schemas.microsoft.com/office/drawing/2014/main" id="{F66DC6A6-E61D-3943-8590-F95A18D74A90}"/>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4;p3">
              <a:extLst>
                <a:ext uri="{FF2B5EF4-FFF2-40B4-BE49-F238E27FC236}">
                  <a16:creationId xmlns:a16="http://schemas.microsoft.com/office/drawing/2014/main" id="{C5012060-30BA-6649-9AF5-73F6E5643790}"/>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5;p3">
              <a:extLst>
                <a:ext uri="{FF2B5EF4-FFF2-40B4-BE49-F238E27FC236}">
                  <a16:creationId xmlns:a16="http://schemas.microsoft.com/office/drawing/2014/main" id="{BE253FA1-DB5C-6B48-8A18-457A97C3EE88}"/>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6;p3">
              <a:extLst>
                <a:ext uri="{FF2B5EF4-FFF2-40B4-BE49-F238E27FC236}">
                  <a16:creationId xmlns:a16="http://schemas.microsoft.com/office/drawing/2014/main" id="{4854746A-EEA8-9747-918F-3BD679281AB1}"/>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7;p3">
              <a:extLst>
                <a:ext uri="{FF2B5EF4-FFF2-40B4-BE49-F238E27FC236}">
                  <a16:creationId xmlns:a16="http://schemas.microsoft.com/office/drawing/2014/main" id="{0E28F07E-165C-9740-BD0D-5194ABA968B2}"/>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8;p3">
              <a:extLst>
                <a:ext uri="{FF2B5EF4-FFF2-40B4-BE49-F238E27FC236}">
                  <a16:creationId xmlns:a16="http://schemas.microsoft.com/office/drawing/2014/main" id="{5B76D76B-0FA7-314C-9407-0FE2DA08E43F}"/>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9;p3">
              <a:extLst>
                <a:ext uri="{FF2B5EF4-FFF2-40B4-BE49-F238E27FC236}">
                  <a16:creationId xmlns:a16="http://schemas.microsoft.com/office/drawing/2014/main" id="{52CB534C-71C0-E14E-A68D-1412B2F38F85}"/>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0;p3">
              <a:extLst>
                <a:ext uri="{FF2B5EF4-FFF2-40B4-BE49-F238E27FC236}">
                  <a16:creationId xmlns:a16="http://schemas.microsoft.com/office/drawing/2014/main" id="{7DF2B019-85DD-7043-A8A0-FCB0FB3213AC}"/>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1;p3">
              <a:extLst>
                <a:ext uri="{FF2B5EF4-FFF2-40B4-BE49-F238E27FC236}">
                  <a16:creationId xmlns:a16="http://schemas.microsoft.com/office/drawing/2014/main" id="{58168552-4168-0C46-90C2-28D195647BC9}"/>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2;p3">
              <a:extLst>
                <a:ext uri="{FF2B5EF4-FFF2-40B4-BE49-F238E27FC236}">
                  <a16:creationId xmlns:a16="http://schemas.microsoft.com/office/drawing/2014/main" id="{8E5C512F-84C1-F842-85DF-4C634E156145}"/>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3;p3">
              <a:extLst>
                <a:ext uri="{FF2B5EF4-FFF2-40B4-BE49-F238E27FC236}">
                  <a16:creationId xmlns:a16="http://schemas.microsoft.com/office/drawing/2014/main" id="{319C57B0-F9F8-9B4C-993A-352650749EA7}"/>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p3">
              <a:extLst>
                <a:ext uri="{FF2B5EF4-FFF2-40B4-BE49-F238E27FC236}">
                  <a16:creationId xmlns:a16="http://schemas.microsoft.com/office/drawing/2014/main" id="{728F4421-D147-3446-95B3-1BD3286100B4}"/>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5;p3">
              <a:extLst>
                <a:ext uri="{FF2B5EF4-FFF2-40B4-BE49-F238E27FC236}">
                  <a16:creationId xmlns:a16="http://schemas.microsoft.com/office/drawing/2014/main" id="{BE15CA0D-0383-4D47-A1E0-9725AC65ED45}"/>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6;p3">
              <a:extLst>
                <a:ext uri="{FF2B5EF4-FFF2-40B4-BE49-F238E27FC236}">
                  <a16:creationId xmlns:a16="http://schemas.microsoft.com/office/drawing/2014/main" id="{C6820BCF-FCE0-514D-90E7-67B556089E6C}"/>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7;p3">
              <a:extLst>
                <a:ext uri="{FF2B5EF4-FFF2-40B4-BE49-F238E27FC236}">
                  <a16:creationId xmlns:a16="http://schemas.microsoft.com/office/drawing/2014/main" id="{1CC013FE-7927-0345-AD4A-96D998D02110}"/>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8;p3">
              <a:extLst>
                <a:ext uri="{FF2B5EF4-FFF2-40B4-BE49-F238E27FC236}">
                  <a16:creationId xmlns:a16="http://schemas.microsoft.com/office/drawing/2014/main" id="{240FA9F5-27A4-B149-AC11-D140F95B9436}"/>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9;p3">
              <a:extLst>
                <a:ext uri="{FF2B5EF4-FFF2-40B4-BE49-F238E27FC236}">
                  <a16:creationId xmlns:a16="http://schemas.microsoft.com/office/drawing/2014/main" id="{9B7BB233-C943-914E-92CD-3CBD6D3708FC}"/>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0;p3">
              <a:extLst>
                <a:ext uri="{FF2B5EF4-FFF2-40B4-BE49-F238E27FC236}">
                  <a16:creationId xmlns:a16="http://schemas.microsoft.com/office/drawing/2014/main" id="{ACBD5115-4E8D-CA41-A297-2CD4FAF47C40}"/>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1;p3">
              <a:extLst>
                <a:ext uri="{FF2B5EF4-FFF2-40B4-BE49-F238E27FC236}">
                  <a16:creationId xmlns:a16="http://schemas.microsoft.com/office/drawing/2014/main" id="{2C0F34D3-3B3A-0D40-B4CA-FFEB276D5458}"/>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2;p3">
              <a:extLst>
                <a:ext uri="{FF2B5EF4-FFF2-40B4-BE49-F238E27FC236}">
                  <a16:creationId xmlns:a16="http://schemas.microsoft.com/office/drawing/2014/main" id="{C9F321F3-1B74-DC42-B825-2CE1521E477F}"/>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3;p3">
              <a:extLst>
                <a:ext uri="{FF2B5EF4-FFF2-40B4-BE49-F238E27FC236}">
                  <a16:creationId xmlns:a16="http://schemas.microsoft.com/office/drawing/2014/main" id="{0F199854-55AD-854D-A5EE-821473321EEA}"/>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4;p3">
              <a:extLst>
                <a:ext uri="{FF2B5EF4-FFF2-40B4-BE49-F238E27FC236}">
                  <a16:creationId xmlns:a16="http://schemas.microsoft.com/office/drawing/2014/main" id="{B3885E48-6D35-0449-9636-B3A2CFF9BE35}"/>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5;p3">
              <a:extLst>
                <a:ext uri="{FF2B5EF4-FFF2-40B4-BE49-F238E27FC236}">
                  <a16:creationId xmlns:a16="http://schemas.microsoft.com/office/drawing/2014/main" id="{48E48EE4-B747-4C4C-AB88-914B5C4CEDBE}"/>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26;p3">
              <a:extLst>
                <a:ext uri="{FF2B5EF4-FFF2-40B4-BE49-F238E27FC236}">
                  <a16:creationId xmlns:a16="http://schemas.microsoft.com/office/drawing/2014/main" id="{3FE2B063-8F15-A44E-B126-069CBC81F300}"/>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27;p3">
              <a:extLst>
                <a:ext uri="{FF2B5EF4-FFF2-40B4-BE49-F238E27FC236}">
                  <a16:creationId xmlns:a16="http://schemas.microsoft.com/office/drawing/2014/main" id="{F70E5E2D-E778-814B-94E9-BFA822ED70C2}"/>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28;p3">
              <a:extLst>
                <a:ext uri="{FF2B5EF4-FFF2-40B4-BE49-F238E27FC236}">
                  <a16:creationId xmlns:a16="http://schemas.microsoft.com/office/drawing/2014/main" id="{B7D591A1-B469-0141-BA93-51B399CBE14A}"/>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29;p3">
              <a:extLst>
                <a:ext uri="{FF2B5EF4-FFF2-40B4-BE49-F238E27FC236}">
                  <a16:creationId xmlns:a16="http://schemas.microsoft.com/office/drawing/2014/main" id="{E90AD05D-9A0E-6F44-AD71-8418E070849D}"/>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30;p3">
              <a:extLst>
                <a:ext uri="{FF2B5EF4-FFF2-40B4-BE49-F238E27FC236}">
                  <a16:creationId xmlns:a16="http://schemas.microsoft.com/office/drawing/2014/main" id="{2879CB56-F4A5-D648-8839-F39EEB56ACBD}"/>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31;p3">
              <a:extLst>
                <a:ext uri="{FF2B5EF4-FFF2-40B4-BE49-F238E27FC236}">
                  <a16:creationId xmlns:a16="http://schemas.microsoft.com/office/drawing/2014/main" id="{F698E6E1-B28D-9347-956D-64B2EE7783AC}"/>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32;p3">
              <a:extLst>
                <a:ext uri="{FF2B5EF4-FFF2-40B4-BE49-F238E27FC236}">
                  <a16:creationId xmlns:a16="http://schemas.microsoft.com/office/drawing/2014/main" id="{8933C17B-23C8-6641-965D-95DB008F3AAB}"/>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3;p3">
              <a:extLst>
                <a:ext uri="{FF2B5EF4-FFF2-40B4-BE49-F238E27FC236}">
                  <a16:creationId xmlns:a16="http://schemas.microsoft.com/office/drawing/2014/main" id="{19544599-F541-2442-90DF-FE26F917A7CC}"/>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4;p3">
              <a:extLst>
                <a:ext uri="{FF2B5EF4-FFF2-40B4-BE49-F238E27FC236}">
                  <a16:creationId xmlns:a16="http://schemas.microsoft.com/office/drawing/2014/main" id="{DD9657D8-19F4-994A-8F88-8F644719E456}"/>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5;p3">
              <a:extLst>
                <a:ext uri="{FF2B5EF4-FFF2-40B4-BE49-F238E27FC236}">
                  <a16:creationId xmlns:a16="http://schemas.microsoft.com/office/drawing/2014/main" id="{F063FFEA-3210-684F-9865-7CBC25D2B4B9}"/>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6;p3">
              <a:extLst>
                <a:ext uri="{FF2B5EF4-FFF2-40B4-BE49-F238E27FC236}">
                  <a16:creationId xmlns:a16="http://schemas.microsoft.com/office/drawing/2014/main" id="{A4CA0BF6-8C9B-324B-8DAF-E238C8337AA1}"/>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7;p3">
              <a:extLst>
                <a:ext uri="{FF2B5EF4-FFF2-40B4-BE49-F238E27FC236}">
                  <a16:creationId xmlns:a16="http://schemas.microsoft.com/office/drawing/2014/main" id="{09AF3BA4-6B32-664F-924D-BEB5404C311B}"/>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8;p3">
              <a:extLst>
                <a:ext uri="{FF2B5EF4-FFF2-40B4-BE49-F238E27FC236}">
                  <a16:creationId xmlns:a16="http://schemas.microsoft.com/office/drawing/2014/main" id="{32130464-0ED1-FA44-B728-0A577BFDD7B4}"/>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3">
              <a:extLst>
                <a:ext uri="{FF2B5EF4-FFF2-40B4-BE49-F238E27FC236}">
                  <a16:creationId xmlns:a16="http://schemas.microsoft.com/office/drawing/2014/main" id="{814EBC8F-68BE-1945-8130-D6278350D64A}"/>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540;p3">
            <a:extLst>
              <a:ext uri="{FF2B5EF4-FFF2-40B4-BE49-F238E27FC236}">
                <a16:creationId xmlns:a16="http://schemas.microsoft.com/office/drawing/2014/main" id="{7B38764E-CA58-6845-A9EA-40E63E8257DE}"/>
              </a:ext>
            </a:extLst>
          </p:cNvPr>
          <p:cNvGrpSpPr/>
          <p:nvPr/>
        </p:nvGrpSpPr>
        <p:grpSpPr>
          <a:xfrm rot="194251">
            <a:off x="7537260" y="160378"/>
            <a:ext cx="2060764" cy="3606722"/>
            <a:chOff x="4583450" y="341650"/>
            <a:chExt cx="1539450" cy="2694325"/>
          </a:xfrm>
        </p:grpSpPr>
        <p:sp>
          <p:nvSpPr>
            <p:cNvPr id="94" name="Google Shape;541;p3">
              <a:extLst>
                <a:ext uri="{FF2B5EF4-FFF2-40B4-BE49-F238E27FC236}">
                  <a16:creationId xmlns:a16="http://schemas.microsoft.com/office/drawing/2014/main" id="{3A399160-6EB5-B14D-9AA0-3A002631D4B9}"/>
                </a:ext>
              </a:extLst>
            </p:cNvPr>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p3">
              <a:extLst>
                <a:ext uri="{FF2B5EF4-FFF2-40B4-BE49-F238E27FC236}">
                  <a16:creationId xmlns:a16="http://schemas.microsoft.com/office/drawing/2014/main" id="{9AC31A00-95CA-DC45-A16A-533F6182046A}"/>
                </a:ext>
              </a:extLst>
            </p:cNvPr>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p3">
              <a:extLst>
                <a:ext uri="{FF2B5EF4-FFF2-40B4-BE49-F238E27FC236}">
                  <a16:creationId xmlns:a16="http://schemas.microsoft.com/office/drawing/2014/main" id="{B4846051-C2CF-9A4B-88DB-654A59394812}"/>
                </a:ext>
              </a:extLst>
            </p:cNvPr>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4;p3">
              <a:extLst>
                <a:ext uri="{FF2B5EF4-FFF2-40B4-BE49-F238E27FC236}">
                  <a16:creationId xmlns:a16="http://schemas.microsoft.com/office/drawing/2014/main" id="{1D2D06C6-0AC7-F94E-935D-E127E8DD0007}"/>
                </a:ext>
              </a:extLst>
            </p:cNvPr>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5;p3">
              <a:extLst>
                <a:ext uri="{FF2B5EF4-FFF2-40B4-BE49-F238E27FC236}">
                  <a16:creationId xmlns:a16="http://schemas.microsoft.com/office/drawing/2014/main" id="{59DA2AFE-0AF9-0D48-8DB6-C87BA778A90E}"/>
                </a:ext>
              </a:extLst>
            </p:cNvPr>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46;p3">
              <a:extLst>
                <a:ext uri="{FF2B5EF4-FFF2-40B4-BE49-F238E27FC236}">
                  <a16:creationId xmlns:a16="http://schemas.microsoft.com/office/drawing/2014/main" id="{8998C1D7-2F64-4543-A74C-DB5B3C73D23B}"/>
                </a:ext>
              </a:extLst>
            </p:cNvPr>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47;p3">
              <a:extLst>
                <a:ext uri="{FF2B5EF4-FFF2-40B4-BE49-F238E27FC236}">
                  <a16:creationId xmlns:a16="http://schemas.microsoft.com/office/drawing/2014/main" id="{D5CE3710-A015-8642-BC44-C38A4466BF3F}"/>
                </a:ext>
              </a:extLst>
            </p:cNvPr>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48;p3">
              <a:extLst>
                <a:ext uri="{FF2B5EF4-FFF2-40B4-BE49-F238E27FC236}">
                  <a16:creationId xmlns:a16="http://schemas.microsoft.com/office/drawing/2014/main" id="{263B093E-FDBA-4D43-901C-3E98D251AD86}"/>
                </a:ext>
              </a:extLst>
            </p:cNvPr>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49;p3">
              <a:extLst>
                <a:ext uri="{FF2B5EF4-FFF2-40B4-BE49-F238E27FC236}">
                  <a16:creationId xmlns:a16="http://schemas.microsoft.com/office/drawing/2014/main" id="{6C31B71B-B7E4-BC4E-ADC6-8D6971882AEC}"/>
                </a:ext>
              </a:extLst>
            </p:cNvPr>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50;p3">
              <a:extLst>
                <a:ext uri="{FF2B5EF4-FFF2-40B4-BE49-F238E27FC236}">
                  <a16:creationId xmlns:a16="http://schemas.microsoft.com/office/drawing/2014/main" id="{73B5B506-5010-BC4D-A9E8-2846AC6567C3}"/>
                </a:ext>
              </a:extLst>
            </p:cNvPr>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51;p3">
              <a:extLst>
                <a:ext uri="{FF2B5EF4-FFF2-40B4-BE49-F238E27FC236}">
                  <a16:creationId xmlns:a16="http://schemas.microsoft.com/office/drawing/2014/main" id="{CC770A12-BAA6-9E44-BBCA-79A24792035D}"/>
                </a:ext>
              </a:extLst>
            </p:cNvPr>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52;p3">
              <a:extLst>
                <a:ext uri="{FF2B5EF4-FFF2-40B4-BE49-F238E27FC236}">
                  <a16:creationId xmlns:a16="http://schemas.microsoft.com/office/drawing/2014/main" id="{AFE8E3B7-6946-B544-9196-5D9A0FD4EDD3}"/>
                </a:ext>
              </a:extLst>
            </p:cNvPr>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53;p3">
              <a:extLst>
                <a:ext uri="{FF2B5EF4-FFF2-40B4-BE49-F238E27FC236}">
                  <a16:creationId xmlns:a16="http://schemas.microsoft.com/office/drawing/2014/main" id="{D87E7F71-0CF9-784C-B9F4-812898399DB6}"/>
                </a:ext>
              </a:extLst>
            </p:cNvPr>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54;p3">
              <a:extLst>
                <a:ext uri="{FF2B5EF4-FFF2-40B4-BE49-F238E27FC236}">
                  <a16:creationId xmlns:a16="http://schemas.microsoft.com/office/drawing/2014/main" id="{54A09644-18B0-D144-BBEA-247B2EFF8FEF}"/>
                </a:ext>
              </a:extLst>
            </p:cNvPr>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55;p3">
              <a:extLst>
                <a:ext uri="{FF2B5EF4-FFF2-40B4-BE49-F238E27FC236}">
                  <a16:creationId xmlns:a16="http://schemas.microsoft.com/office/drawing/2014/main" id="{0658D235-F207-CE4D-AF7F-1E9EC6E9DE56}"/>
                </a:ext>
              </a:extLst>
            </p:cNvPr>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6;p3">
              <a:extLst>
                <a:ext uri="{FF2B5EF4-FFF2-40B4-BE49-F238E27FC236}">
                  <a16:creationId xmlns:a16="http://schemas.microsoft.com/office/drawing/2014/main" id="{63668D1A-80D3-0C45-8C28-5A52663E2829}"/>
                </a:ext>
              </a:extLst>
            </p:cNvPr>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57;p3">
              <a:extLst>
                <a:ext uri="{FF2B5EF4-FFF2-40B4-BE49-F238E27FC236}">
                  <a16:creationId xmlns:a16="http://schemas.microsoft.com/office/drawing/2014/main" id="{812585D3-AFB7-0B42-96A4-5ED2D1F28633}"/>
                </a:ext>
              </a:extLst>
            </p:cNvPr>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58;p3">
              <a:extLst>
                <a:ext uri="{FF2B5EF4-FFF2-40B4-BE49-F238E27FC236}">
                  <a16:creationId xmlns:a16="http://schemas.microsoft.com/office/drawing/2014/main" id="{24AC6C3A-0EE2-824D-9659-F1F722EA9437}"/>
                </a:ext>
              </a:extLst>
            </p:cNvPr>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p3">
              <a:extLst>
                <a:ext uri="{FF2B5EF4-FFF2-40B4-BE49-F238E27FC236}">
                  <a16:creationId xmlns:a16="http://schemas.microsoft.com/office/drawing/2014/main" id="{F912DE28-02CA-DD49-AB0D-B06B1F7EB110}"/>
                </a:ext>
              </a:extLst>
            </p:cNvPr>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60;p3">
              <a:extLst>
                <a:ext uri="{FF2B5EF4-FFF2-40B4-BE49-F238E27FC236}">
                  <a16:creationId xmlns:a16="http://schemas.microsoft.com/office/drawing/2014/main" id="{A5BA52B4-8247-AF4C-ABFE-E78B05078919}"/>
                </a:ext>
              </a:extLst>
            </p:cNvPr>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61;p3">
              <a:extLst>
                <a:ext uri="{FF2B5EF4-FFF2-40B4-BE49-F238E27FC236}">
                  <a16:creationId xmlns:a16="http://schemas.microsoft.com/office/drawing/2014/main" id="{E0A8C653-9525-E745-BD5B-D20C22DF1975}"/>
                </a:ext>
              </a:extLst>
            </p:cNvPr>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62;p3">
              <a:extLst>
                <a:ext uri="{FF2B5EF4-FFF2-40B4-BE49-F238E27FC236}">
                  <a16:creationId xmlns:a16="http://schemas.microsoft.com/office/drawing/2014/main" id="{0DF6FEAD-CB84-5B49-A8FA-76424632ACFF}"/>
                </a:ext>
              </a:extLst>
            </p:cNvPr>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63;p3">
              <a:extLst>
                <a:ext uri="{FF2B5EF4-FFF2-40B4-BE49-F238E27FC236}">
                  <a16:creationId xmlns:a16="http://schemas.microsoft.com/office/drawing/2014/main" id="{F8DDDEA8-9413-7648-B11B-F4B287B1131A}"/>
                </a:ext>
              </a:extLst>
            </p:cNvPr>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64;p3">
              <a:extLst>
                <a:ext uri="{FF2B5EF4-FFF2-40B4-BE49-F238E27FC236}">
                  <a16:creationId xmlns:a16="http://schemas.microsoft.com/office/drawing/2014/main" id="{01A1E15C-FEAC-BD4A-935C-27CF14581AC6}"/>
                </a:ext>
              </a:extLst>
            </p:cNvPr>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65;p3">
              <a:extLst>
                <a:ext uri="{FF2B5EF4-FFF2-40B4-BE49-F238E27FC236}">
                  <a16:creationId xmlns:a16="http://schemas.microsoft.com/office/drawing/2014/main" id="{21BC2506-4820-EF4D-B9C7-0B424F540020}"/>
                </a:ext>
              </a:extLst>
            </p:cNvPr>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66;p3">
              <a:extLst>
                <a:ext uri="{FF2B5EF4-FFF2-40B4-BE49-F238E27FC236}">
                  <a16:creationId xmlns:a16="http://schemas.microsoft.com/office/drawing/2014/main" id="{D9ED6612-BC47-F441-B0A5-F92C4D517B5F}"/>
                </a:ext>
              </a:extLst>
            </p:cNvPr>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67;p3">
              <a:extLst>
                <a:ext uri="{FF2B5EF4-FFF2-40B4-BE49-F238E27FC236}">
                  <a16:creationId xmlns:a16="http://schemas.microsoft.com/office/drawing/2014/main" id="{A99DCA67-F18A-A442-980E-5EC90A1B0AD4}"/>
                </a:ext>
              </a:extLst>
            </p:cNvPr>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68;p3">
              <a:extLst>
                <a:ext uri="{FF2B5EF4-FFF2-40B4-BE49-F238E27FC236}">
                  <a16:creationId xmlns:a16="http://schemas.microsoft.com/office/drawing/2014/main" id="{28A18BB1-5F9F-5F45-9349-1D55A8079321}"/>
                </a:ext>
              </a:extLst>
            </p:cNvPr>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69;p3">
              <a:extLst>
                <a:ext uri="{FF2B5EF4-FFF2-40B4-BE49-F238E27FC236}">
                  <a16:creationId xmlns:a16="http://schemas.microsoft.com/office/drawing/2014/main" id="{578D49E3-D8AA-534C-99A0-B1A340F0A6EA}"/>
                </a:ext>
              </a:extLst>
            </p:cNvPr>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70;p3">
              <a:extLst>
                <a:ext uri="{FF2B5EF4-FFF2-40B4-BE49-F238E27FC236}">
                  <a16:creationId xmlns:a16="http://schemas.microsoft.com/office/drawing/2014/main" id="{F4001458-8669-B748-9ECE-355B03B732C7}"/>
                </a:ext>
              </a:extLst>
            </p:cNvPr>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71;p3">
              <a:extLst>
                <a:ext uri="{FF2B5EF4-FFF2-40B4-BE49-F238E27FC236}">
                  <a16:creationId xmlns:a16="http://schemas.microsoft.com/office/drawing/2014/main" id="{F282038F-D220-9E48-8493-C95177D7AA70}"/>
                </a:ext>
              </a:extLst>
            </p:cNvPr>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72;p3">
              <a:extLst>
                <a:ext uri="{FF2B5EF4-FFF2-40B4-BE49-F238E27FC236}">
                  <a16:creationId xmlns:a16="http://schemas.microsoft.com/office/drawing/2014/main" id="{1048B25D-E504-064A-AF16-D24B47955F49}"/>
                </a:ext>
              </a:extLst>
            </p:cNvPr>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73;p3">
              <a:extLst>
                <a:ext uri="{FF2B5EF4-FFF2-40B4-BE49-F238E27FC236}">
                  <a16:creationId xmlns:a16="http://schemas.microsoft.com/office/drawing/2014/main" id="{CAD0C5AE-2F5C-A740-96C9-44254C864D57}"/>
                </a:ext>
              </a:extLst>
            </p:cNvPr>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74;p3">
              <a:extLst>
                <a:ext uri="{FF2B5EF4-FFF2-40B4-BE49-F238E27FC236}">
                  <a16:creationId xmlns:a16="http://schemas.microsoft.com/office/drawing/2014/main" id="{48F45511-D056-1A40-893C-F5BE9192A918}"/>
                </a:ext>
              </a:extLst>
            </p:cNvPr>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75;p3">
              <a:extLst>
                <a:ext uri="{FF2B5EF4-FFF2-40B4-BE49-F238E27FC236}">
                  <a16:creationId xmlns:a16="http://schemas.microsoft.com/office/drawing/2014/main" id="{031F119B-08B2-E540-8A92-DFF1F59472C3}"/>
                </a:ext>
              </a:extLst>
            </p:cNvPr>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76;p3">
              <a:extLst>
                <a:ext uri="{FF2B5EF4-FFF2-40B4-BE49-F238E27FC236}">
                  <a16:creationId xmlns:a16="http://schemas.microsoft.com/office/drawing/2014/main" id="{5ECDE129-EE7E-7A48-B6DA-256D5114227F}"/>
                </a:ext>
              </a:extLst>
            </p:cNvPr>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77;p3">
              <a:extLst>
                <a:ext uri="{FF2B5EF4-FFF2-40B4-BE49-F238E27FC236}">
                  <a16:creationId xmlns:a16="http://schemas.microsoft.com/office/drawing/2014/main" id="{0446972B-717D-BC4A-9B47-DFEA9D509612}"/>
                </a:ext>
              </a:extLst>
            </p:cNvPr>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78;p3">
              <a:extLst>
                <a:ext uri="{FF2B5EF4-FFF2-40B4-BE49-F238E27FC236}">
                  <a16:creationId xmlns:a16="http://schemas.microsoft.com/office/drawing/2014/main" id="{DD5ABC36-8A86-4A43-9F53-FC3F71A01F2A}"/>
                </a:ext>
              </a:extLst>
            </p:cNvPr>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79;p3">
              <a:extLst>
                <a:ext uri="{FF2B5EF4-FFF2-40B4-BE49-F238E27FC236}">
                  <a16:creationId xmlns:a16="http://schemas.microsoft.com/office/drawing/2014/main" id="{6AF89268-1380-2544-B5D8-AB21BA7A2D51}"/>
                </a:ext>
              </a:extLst>
            </p:cNvPr>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p3">
              <a:extLst>
                <a:ext uri="{FF2B5EF4-FFF2-40B4-BE49-F238E27FC236}">
                  <a16:creationId xmlns:a16="http://schemas.microsoft.com/office/drawing/2014/main" id="{91FCA120-126A-BE40-829C-53CCAD52208D}"/>
                </a:ext>
              </a:extLst>
            </p:cNvPr>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1;p3">
              <a:extLst>
                <a:ext uri="{FF2B5EF4-FFF2-40B4-BE49-F238E27FC236}">
                  <a16:creationId xmlns:a16="http://schemas.microsoft.com/office/drawing/2014/main" id="{074EAC03-0431-1D43-A4FD-80FB5450551A}"/>
                </a:ext>
              </a:extLst>
            </p:cNvPr>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2;p3">
              <a:extLst>
                <a:ext uri="{FF2B5EF4-FFF2-40B4-BE49-F238E27FC236}">
                  <a16:creationId xmlns:a16="http://schemas.microsoft.com/office/drawing/2014/main" id="{DCE2A434-322E-8147-8074-FC2BE272D6CE}"/>
                </a:ext>
              </a:extLst>
            </p:cNvPr>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3;p3">
              <a:extLst>
                <a:ext uri="{FF2B5EF4-FFF2-40B4-BE49-F238E27FC236}">
                  <a16:creationId xmlns:a16="http://schemas.microsoft.com/office/drawing/2014/main" id="{1013DDCA-2414-CA43-B34F-23ABEDA53911}"/>
                </a:ext>
              </a:extLst>
            </p:cNvPr>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4;p3">
              <a:extLst>
                <a:ext uri="{FF2B5EF4-FFF2-40B4-BE49-F238E27FC236}">
                  <a16:creationId xmlns:a16="http://schemas.microsoft.com/office/drawing/2014/main" id="{ACC7732B-1EDC-9846-8956-82C03F1A52E2}"/>
                </a:ext>
              </a:extLst>
            </p:cNvPr>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5;p3">
              <a:extLst>
                <a:ext uri="{FF2B5EF4-FFF2-40B4-BE49-F238E27FC236}">
                  <a16:creationId xmlns:a16="http://schemas.microsoft.com/office/drawing/2014/main" id="{0482D5A1-AE71-714E-8B3A-803625CC13A6}"/>
                </a:ext>
              </a:extLst>
            </p:cNvPr>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86;p3">
              <a:extLst>
                <a:ext uri="{FF2B5EF4-FFF2-40B4-BE49-F238E27FC236}">
                  <a16:creationId xmlns:a16="http://schemas.microsoft.com/office/drawing/2014/main" id="{62CB04E6-FDD8-5E45-9883-0D159E0E8C56}"/>
                </a:ext>
              </a:extLst>
            </p:cNvPr>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87;p3">
              <a:extLst>
                <a:ext uri="{FF2B5EF4-FFF2-40B4-BE49-F238E27FC236}">
                  <a16:creationId xmlns:a16="http://schemas.microsoft.com/office/drawing/2014/main" id="{D4B9888C-9700-3649-9D28-8DBD912FFDF6}"/>
                </a:ext>
              </a:extLst>
            </p:cNvPr>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88;p3">
              <a:extLst>
                <a:ext uri="{FF2B5EF4-FFF2-40B4-BE49-F238E27FC236}">
                  <a16:creationId xmlns:a16="http://schemas.microsoft.com/office/drawing/2014/main" id="{ED2DA74B-A88F-884F-8763-20CBF135C7AA}"/>
                </a:ext>
              </a:extLst>
            </p:cNvPr>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89;p3">
              <a:extLst>
                <a:ext uri="{FF2B5EF4-FFF2-40B4-BE49-F238E27FC236}">
                  <a16:creationId xmlns:a16="http://schemas.microsoft.com/office/drawing/2014/main" id="{726275EE-EDAC-1B4A-AA87-416DE0E02488}"/>
                </a:ext>
              </a:extLst>
            </p:cNvPr>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90;p3">
              <a:extLst>
                <a:ext uri="{FF2B5EF4-FFF2-40B4-BE49-F238E27FC236}">
                  <a16:creationId xmlns:a16="http://schemas.microsoft.com/office/drawing/2014/main" id="{D5D3B9F9-5766-B94F-8254-F8B5474A33DB}"/>
                </a:ext>
              </a:extLst>
            </p:cNvPr>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91;p3">
              <a:extLst>
                <a:ext uri="{FF2B5EF4-FFF2-40B4-BE49-F238E27FC236}">
                  <a16:creationId xmlns:a16="http://schemas.microsoft.com/office/drawing/2014/main" id="{9965793C-12D5-764B-8B13-366837F84AD8}"/>
                </a:ext>
              </a:extLst>
            </p:cNvPr>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92;p3">
              <a:extLst>
                <a:ext uri="{FF2B5EF4-FFF2-40B4-BE49-F238E27FC236}">
                  <a16:creationId xmlns:a16="http://schemas.microsoft.com/office/drawing/2014/main" id="{2E224559-FF57-7145-A3EA-3F41459BA6E9}"/>
                </a:ext>
              </a:extLst>
            </p:cNvPr>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93;p3">
              <a:extLst>
                <a:ext uri="{FF2B5EF4-FFF2-40B4-BE49-F238E27FC236}">
                  <a16:creationId xmlns:a16="http://schemas.microsoft.com/office/drawing/2014/main" id="{628A9A69-E124-744E-87D9-76C6C58AF533}"/>
                </a:ext>
              </a:extLst>
            </p:cNvPr>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94;p3">
              <a:extLst>
                <a:ext uri="{FF2B5EF4-FFF2-40B4-BE49-F238E27FC236}">
                  <a16:creationId xmlns:a16="http://schemas.microsoft.com/office/drawing/2014/main" id="{4D408B09-96A5-2A45-9E2D-5E9B8EA6FB94}"/>
                </a:ext>
              </a:extLst>
            </p:cNvPr>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95;p3">
              <a:extLst>
                <a:ext uri="{FF2B5EF4-FFF2-40B4-BE49-F238E27FC236}">
                  <a16:creationId xmlns:a16="http://schemas.microsoft.com/office/drawing/2014/main" id="{3ACB9ED1-A15F-0D41-B966-B494D5AB1201}"/>
                </a:ext>
              </a:extLst>
            </p:cNvPr>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96;p3">
              <a:extLst>
                <a:ext uri="{FF2B5EF4-FFF2-40B4-BE49-F238E27FC236}">
                  <a16:creationId xmlns:a16="http://schemas.microsoft.com/office/drawing/2014/main" id="{FF815F84-19C7-0942-8BDB-5B1AD3EB7A17}"/>
                </a:ext>
              </a:extLst>
            </p:cNvPr>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97;p3">
              <a:extLst>
                <a:ext uri="{FF2B5EF4-FFF2-40B4-BE49-F238E27FC236}">
                  <a16:creationId xmlns:a16="http://schemas.microsoft.com/office/drawing/2014/main" id="{897AB8B9-A432-9D4D-A2F0-2EFA2B88959E}"/>
                </a:ext>
              </a:extLst>
            </p:cNvPr>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98;p3">
              <a:extLst>
                <a:ext uri="{FF2B5EF4-FFF2-40B4-BE49-F238E27FC236}">
                  <a16:creationId xmlns:a16="http://schemas.microsoft.com/office/drawing/2014/main" id="{FE56D1E9-E030-9F43-8EA8-C57639827C96}"/>
                </a:ext>
              </a:extLst>
            </p:cNvPr>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99;p3">
              <a:extLst>
                <a:ext uri="{FF2B5EF4-FFF2-40B4-BE49-F238E27FC236}">
                  <a16:creationId xmlns:a16="http://schemas.microsoft.com/office/drawing/2014/main" id="{A8F92E15-C7BC-404B-B0DF-5D4AA7D337D9}"/>
                </a:ext>
              </a:extLst>
            </p:cNvPr>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00;p3">
              <a:extLst>
                <a:ext uri="{FF2B5EF4-FFF2-40B4-BE49-F238E27FC236}">
                  <a16:creationId xmlns:a16="http://schemas.microsoft.com/office/drawing/2014/main" id="{BA276C6A-606F-3645-985F-67079AB59FA7}"/>
                </a:ext>
              </a:extLst>
            </p:cNvPr>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01;p3">
              <a:extLst>
                <a:ext uri="{FF2B5EF4-FFF2-40B4-BE49-F238E27FC236}">
                  <a16:creationId xmlns:a16="http://schemas.microsoft.com/office/drawing/2014/main" id="{A0F6BF8E-157C-0442-9D6C-79F28AAE9CB3}"/>
                </a:ext>
              </a:extLst>
            </p:cNvPr>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02;p3">
              <a:extLst>
                <a:ext uri="{FF2B5EF4-FFF2-40B4-BE49-F238E27FC236}">
                  <a16:creationId xmlns:a16="http://schemas.microsoft.com/office/drawing/2014/main" id="{CF01ECFD-489E-9D4E-88D2-5D696F65D987}"/>
                </a:ext>
              </a:extLst>
            </p:cNvPr>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03;p3">
              <a:extLst>
                <a:ext uri="{FF2B5EF4-FFF2-40B4-BE49-F238E27FC236}">
                  <a16:creationId xmlns:a16="http://schemas.microsoft.com/office/drawing/2014/main" id="{A9C0F902-668B-A741-AD11-75C8D98F7173}"/>
                </a:ext>
              </a:extLst>
            </p:cNvPr>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04;p3">
              <a:extLst>
                <a:ext uri="{FF2B5EF4-FFF2-40B4-BE49-F238E27FC236}">
                  <a16:creationId xmlns:a16="http://schemas.microsoft.com/office/drawing/2014/main" id="{BDEAD25C-B5F2-0241-9125-7C37FD9DAB27}"/>
                </a:ext>
              </a:extLst>
            </p:cNvPr>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05;p3">
              <a:extLst>
                <a:ext uri="{FF2B5EF4-FFF2-40B4-BE49-F238E27FC236}">
                  <a16:creationId xmlns:a16="http://schemas.microsoft.com/office/drawing/2014/main" id="{A3DE988B-599B-3949-9498-431AE17DA1FF}"/>
                </a:ext>
              </a:extLst>
            </p:cNvPr>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06;p3">
              <a:extLst>
                <a:ext uri="{FF2B5EF4-FFF2-40B4-BE49-F238E27FC236}">
                  <a16:creationId xmlns:a16="http://schemas.microsoft.com/office/drawing/2014/main" id="{D03C9848-16B0-824F-A893-E8BEBFCBC69D}"/>
                </a:ext>
              </a:extLst>
            </p:cNvPr>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07;p3">
              <a:extLst>
                <a:ext uri="{FF2B5EF4-FFF2-40B4-BE49-F238E27FC236}">
                  <a16:creationId xmlns:a16="http://schemas.microsoft.com/office/drawing/2014/main" id="{ACD2666F-744B-EA4A-A6DC-7BECCB9DF768}"/>
                </a:ext>
              </a:extLst>
            </p:cNvPr>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08;p3">
              <a:extLst>
                <a:ext uri="{FF2B5EF4-FFF2-40B4-BE49-F238E27FC236}">
                  <a16:creationId xmlns:a16="http://schemas.microsoft.com/office/drawing/2014/main" id="{FD77FFEB-C655-E24F-92DE-93AB4E7AD39A}"/>
                </a:ext>
              </a:extLst>
            </p:cNvPr>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09;p3">
              <a:extLst>
                <a:ext uri="{FF2B5EF4-FFF2-40B4-BE49-F238E27FC236}">
                  <a16:creationId xmlns:a16="http://schemas.microsoft.com/office/drawing/2014/main" id="{17BBB89C-C4E7-BA41-BFE4-058E708C78A8}"/>
                </a:ext>
              </a:extLst>
            </p:cNvPr>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10;p3">
              <a:extLst>
                <a:ext uri="{FF2B5EF4-FFF2-40B4-BE49-F238E27FC236}">
                  <a16:creationId xmlns:a16="http://schemas.microsoft.com/office/drawing/2014/main" id="{15E7F2F1-7EFF-AA42-ACEB-437CC8AF437D}"/>
                </a:ext>
              </a:extLst>
            </p:cNvPr>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11;p3">
              <a:extLst>
                <a:ext uri="{FF2B5EF4-FFF2-40B4-BE49-F238E27FC236}">
                  <a16:creationId xmlns:a16="http://schemas.microsoft.com/office/drawing/2014/main" id="{4789791F-2B99-1F4C-9395-A129D79E0FB8}"/>
                </a:ext>
              </a:extLst>
            </p:cNvPr>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12;p3">
              <a:extLst>
                <a:ext uri="{FF2B5EF4-FFF2-40B4-BE49-F238E27FC236}">
                  <a16:creationId xmlns:a16="http://schemas.microsoft.com/office/drawing/2014/main" id="{30FA6C2B-F622-C941-9EF3-90FE7524B93D}"/>
                </a:ext>
              </a:extLst>
            </p:cNvPr>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13;p3">
              <a:extLst>
                <a:ext uri="{FF2B5EF4-FFF2-40B4-BE49-F238E27FC236}">
                  <a16:creationId xmlns:a16="http://schemas.microsoft.com/office/drawing/2014/main" id="{D518527F-C382-654C-8BE2-6EB3C731F5B6}"/>
                </a:ext>
              </a:extLst>
            </p:cNvPr>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14;p3">
              <a:extLst>
                <a:ext uri="{FF2B5EF4-FFF2-40B4-BE49-F238E27FC236}">
                  <a16:creationId xmlns:a16="http://schemas.microsoft.com/office/drawing/2014/main" id="{79B07AD7-90E6-ED46-AFA0-0889C616D112}"/>
                </a:ext>
              </a:extLst>
            </p:cNvPr>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15;p3">
              <a:extLst>
                <a:ext uri="{FF2B5EF4-FFF2-40B4-BE49-F238E27FC236}">
                  <a16:creationId xmlns:a16="http://schemas.microsoft.com/office/drawing/2014/main" id="{1BDEAFEE-DC03-054E-8D0E-56051ECB0035}"/>
                </a:ext>
              </a:extLst>
            </p:cNvPr>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16;p3">
              <a:extLst>
                <a:ext uri="{FF2B5EF4-FFF2-40B4-BE49-F238E27FC236}">
                  <a16:creationId xmlns:a16="http://schemas.microsoft.com/office/drawing/2014/main" id="{4DC5CBFC-452D-BA40-B955-1B56A211ACF1}"/>
                </a:ext>
              </a:extLst>
            </p:cNvPr>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17;p3">
              <a:extLst>
                <a:ext uri="{FF2B5EF4-FFF2-40B4-BE49-F238E27FC236}">
                  <a16:creationId xmlns:a16="http://schemas.microsoft.com/office/drawing/2014/main" id="{7501C51A-2A9B-984F-B3D6-E14D65EEF494}"/>
                </a:ext>
              </a:extLst>
            </p:cNvPr>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18;p3">
              <a:extLst>
                <a:ext uri="{FF2B5EF4-FFF2-40B4-BE49-F238E27FC236}">
                  <a16:creationId xmlns:a16="http://schemas.microsoft.com/office/drawing/2014/main" id="{CEE05225-99F8-BA4A-BD7A-E231FC1FA14B}"/>
                </a:ext>
              </a:extLst>
            </p:cNvPr>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19;p3">
              <a:extLst>
                <a:ext uri="{FF2B5EF4-FFF2-40B4-BE49-F238E27FC236}">
                  <a16:creationId xmlns:a16="http://schemas.microsoft.com/office/drawing/2014/main" id="{E428E1B4-FE83-924A-B2A1-B3FC21416BC4}"/>
                </a:ext>
              </a:extLst>
            </p:cNvPr>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20;p3">
              <a:extLst>
                <a:ext uri="{FF2B5EF4-FFF2-40B4-BE49-F238E27FC236}">
                  <a16:creationId xmlns:a16="http://schemas.microsoft.com/office/drawing/2014/main" id="{395E6A04-3EA6-7E43-98A5-7EE5A0927946}"/>
                </a:ext>
              </a:extLst>
            </p:cNvPr>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621;p3">
            <a:extLst>
              <a:ext uri="{FF2B5EF4-FFF2-40B4-BE49-F238E27FC236}">
                <a16:creationId xmlns:a16="http://schemas.microsoft.com/office/drawing/2014/main" id="{C56E020D-EE8B-3145-8DC5-1DC8524018DD}"/>
              </a:ext>
            </a:extLst>
          </p:cNvPr>
          <p:cNvGrpSpPr/>
          <p:nvPr/>
        </p:nvGrpSpPr>
        <p:grpSpPr>
          <a:xfrm rot="8742555">
            <a:off x="-365122" y="-539957"/>
            <a:ext cx="1509445" cy="2339905"/>
            <a:chOff x="3112400" y="1318050"/>
            <a:chExt cx="1509425" cy="2339875"/>
          </a:xfrm>
        </p:grpSpPr>
        <p:sp>
          <p:nvSpPr>
            <p:cNvPr id="175" name="Google Shape;622;p3">
              <a:extLst>
                <a:ext uri="{FF2B5EF4-FFF2-40B4-BE49-F238E27FC236}">
                  <a16:creationId xmlns:a16="http://schemas.microsoft.com/office/drawing/2014/main" id="{F17B48B8-4C29-E248-B844-6B58BA696C69}"/>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23;p3">
              <a:extLst>
                <a:ext uri="{FF2B5EF4-FFF2-40B4-BE49-F238E27FC236}">
                  <a16:creationId xmlns:a16="http://schemas.microsoft.com/office/drawing/2014/main" id="{E6B93AA7-8488-0046-A916-1879F32155F1}"/>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24;p3">
              <a:extLst>
                <a:ext uri="{FF2B5EF4-FFF2-40B4-BE49-F238E27FC236}">
                  <a16:creationId xmlns:a16="http://schemas.microsoft.com/office/drawing/2014/main" id="{E69C0637-D537-4241-837E-7266ABC9A3A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25;p3">
              <a:extLst>
                <a:ext uri="{FF2B5EF4-FFF2-40B4-BE49-F238E27FC236}">
                  <a16:creationId xmlns:a16="http://schemas.microsoft.com/office/drawing/2014/main" id="{15E60875-664A-A54D-8D1C-74F03A6A7A99}"/>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26;p3">
              <a:extLst>
                <a:ext uri="{FF2B5EF4-FFF2-40B4-BE49-F238E27FC236}">
                  <a16:creationId xmlns:a16="http://schemas.microsoft.com/office/drawing/2014/main" id="{F15295CF-EBAC-AF47-B8DB-F845FC06DB9E}"/>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27;p3">
              <a:extLst>
                <a:ext uri="{FF2B5EF4-FFF2-40B4-BE49-F238E27FC236}">
                  <a16:creationId xmlns:a16="http://schemas.microsoft.com/office/drawing/2014/main" id="{396807E1-79E0-2E4B-B309-0185FD88E0F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28;p3">
              <a:extLst>
                <a:ext uri="{FF2B5EF4-FFF2-40B4-BE49-F238E27FC236}">
                  <a16:creationId xmlns:a16="http://schemas.microsoft.com/office/drawing/2014/main" id="{099D8C7F-30FF-5644-BAA2-3C372B51D137}"/>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29;p3">
              <a:extLst>
                <a:ext uri="{FF2B5EF4-FFF2-40B4-BE49-F238E27FC236}">
                  <a16:creationId xmlns:a16="http://schemas.microsoft.com/office/drawing/2014/main" id="{CEADA8FB-B0EC-8248-BDD6-5489B838AA6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30;p3">
              <a:extLst>
                <a:ext uri="{FF2B5EF4-FFF2-40B4-BE49-F238E27FC236}">
                  <a16:creationId xmlns:a16="http://schemas.microsoft.com/office/drawing/2014/main" id="{43D14AE8-63DD-D944-9F56-A24FB21BD096}"/>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31;p3">
              <a:extLst>
                <a:ext uri="{FF2B5EF4-FFF2-40B4-BE49-F238E27FC236}">
                  <a16:creationId xmlns:a16="http://schemas.microsoft.com/office/drawing/2014/main" id="{8F679673-97C1-4540-A8A6-23F75DA22E0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32;p3">
              <a:extLst>
                <a:ext uri="{FF2B5EF4-FFF2-40B4-BE49-F238E27FC236}">
                  <a16:creationId xmlns:a16="http://schemas.microsoft.com/office/drawing/2014/main" id="{377D3350-F5DE-A147-8F63-837895A7DE06}"/>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33;p3">
              <a:extLst>
                <a:ext uri="{FF2B5EF4-FFF2-40B4-BE49-F238E27FC236}">
                  <a16:creationId xmlns:a16="http://schemas.microsoft.com/office/drawing/2014/main" id="{B75434BA-9928-D44A-9784-55983FFCA733}"/>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34;p3">
              <a:extLst>
                <a:ext uri="{FF2B5EF4-FFF2-40B4-BE49-F238E27FC236}">
                  <a16:creationId xmlns:a16="http://schemas.microsoft.com/office/drawing/2014/main" id="{DA003010-FEFA-144C-AE13-0D88680F0DC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35;p3">
              <a:extLst>
                <a:ext uri="{FF2B5EF4-FFF2-40B4-BE49-F238E27FC236}">
                  <a16:creationId xmlns:a16="http://schemas.microsoft.com/office/drawing/2014/main" id="{EB0FFA4B-5D97-214B-B974-6165D7FBD6CE}"/>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637;p3">
            <a:extLst>
              <a:ext uri="{FF2B5EF4-FFF2-40B4-BE49-F238E27FC236}">
                <a16:creationId xmlns:a16="http://schemas.microsoft.com/office/drawing/2014/main" id="{A0AD4965-EB2E-B640-A30E-35F33A8F2034}"/>
              </a:ext>
            </a:extLst>
          </p:cNvPr>
          <p:cNvGrpSpPr/>
          <p:nvPr/>
        </p:nvGrpSpPr>
        <p:grpSpPr>
          <a:xfrm rot="-3844686" flipH="1">
            <a:off x="4330487" y="3062797"/>
            <a:ext cx="2305348" cy="3543396"/>
            <a:chOff x="1292750" y="2594800"/>
            <a:chExt cx="1722100" cy="2646925"/>
          </a:xfrm>
        </p:grpSpPr>
        <p:sp>
          <p:nvSpPr>
            <p:cNvPr id="190" name="Google Shape;638;p3">
              <a:extLst>
                <a:ext uri="{FF2B5EF4-FFF2-40B4-BE49-F238E27FC236}">
                  <a16:creationId xmlns:a16="http://schemas.microsoft.com/office/drawing/2014/main" id="{0E804E8B-D27B-BD4B-AF47-C766E99E2826}"/>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39;p3">
              <a:extLst>
                <a:ext uri="{FF2B5EF4-FFF2-40B4-BE49-F238E27FC236}">
                  <a16:creationId xmlns:a16="http://schemas.microsoft.com/office/drawing/2014/main" id="{80D94A61-E1D8-BE41-BA30-E2A195DD0024}"/>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40;p3">
              <a:extLst>
                <a:ext uri="{FF2B5EF4-FFF2-40B4-BE49-F238E27FC236}">
                  <a16:creationId xmlns:a16="http://schemas.microsoft.com/office/drawing/2014/main" id="{0B2CACC7-79D0-9A4E-AF22-9AE549EEF4CD}"/>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41;p3">
              <a:extLst>
                <a:ext uri="{FF2B5EF4-FFF2-40B4-BE49-F238E27FC236}">
                  <a16:creationId xmlns:a16="http://schemas.microsoft.com/office/drawing/2014/main" id="{E00DBE44-3BBC-E046-ABF8-4E077BF15FD0}"/>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42;p3">
              <a:extLst>
                <a:ext uri="{FF2B5EF4-FFF2-40B4-BE49-F238E27FC236}">
                  <a16:creationId xmlns:a16="http://schemas.microsoft.com/office/drawing/2014/main" id="{E139FCC1-30D1-664E-995A-03FF9E1B2928}"/>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43;p3">
              <a:extLst>
                <a:ext uri="{FF2B5EF4-FFF2-40B4-BE49-F238E27FC236}">
                  <a16:creationId xmlns:a16="http://schemas.microsoft.com/office/drawing/2014/main" id="{6B15DB68-A37B-3B44-92FE-5B8A29E3A545}"/>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44;p3">
              <a:extLst>
                <a:ext uri="{FF2B5EF4-FFF2-40B4-BE49-F238E27FC236}">
                  <a16:creationId xmlns:a16="http://schemas.microsoft.com/office/drawing/2014/main" id="{7AD5418C-37EB-6744-838B-D24D3C38D384}"/>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45;p3">
              <a:extLst>
                <a:ext uri="{FF2B5EF4-FFF2-40B4-BE49-F238E27FC236}">
                  <a16:creationId xmlns:a16="http://schemas.microsoft.com/office/drawing/2014/main" id="{5CCDC5EB-55AF-BB44-BDC5-F8BF5CA8A757}"/>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46;p3">
              <a:extLst>
                <a:ext uri="{FF2B5EF4-FFF2-40B4-BE49-F238E27FC236}">
                  <a16:creationId xmlns:a16="http://schemas.microsoft.com/office/drawing/2014/main" id="{6CF55F2B-DBA0-9F45-974C-70BBEDADFAA6}"/>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47;p3">
              <a:extLst>
                <a:ext uri="{FF2B5EF4-FFF2-40B4-BE49-F238E27FC236}">
                  <a16:creationId xmlns:a16="http://schemas.microsoft.com/office/drawing/2014/main" id="{013C78BE-9E38-0A42-BF2A-844BDFC15BC9}"/>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48;p3">
              <a:extLst>
                <a:ext uri="{FF2B5EF4-FFF2-40B4-BE49-F238E27FC236}">
                  <a16:creationId xmlns:a16="http://schemas.microsoft.com/office/drawing/2014/main" id="{20A8A496-3704-9D4E-B017-B0530A7A3265}"/>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49;p3">
              <a:extLst>
                <a:ext uri="{FF2B5EF4-FFF2-40B4-BE49-F238E27FC236}">
                  <a16:creationId xmlns:a16="http://schemas.microsoft.com/office/drawing/2014/main" id="{101B1C1A-EC12-F44B-A921-F881598BF620}"/>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50;p3">
              <a:extLst>
                <a:ext uri="{FF2B5EF4-FFF2-40B4-BE49-F238E27FC236}">
                  <a16:creationId xmlns:a16="http://schemas.microsoft.com/office/drawing/2014/main" id="{BEEE38C6-0398-AA4F-8BCC-86D9BD2C66A5}"/>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51;p3">
              <a:extLst>
                <a:ext uri="{FF2B5EF4-FFF2-40B4-BE49-F238E27FC236}">
                  <a16:creationId xmlns:a16="http://schemas.microsoft.com/office/drawing/2014/main" id="{4EA6DA20-6788-9240-ACF9-F6433E12E60A}"/>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52;p3">
              <a:extLst>
                <a:ext uri="{FF2B5EF4-FFF2-40B4-BE49-F238E27FC236}">
                  <a16:creationId xmlns:a16="http://schemas.microsoft.com/office/drawing/2014/main" id="{2D945620-AE7A-5747-97F2-C32A77B03A76}"/>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53;p3">
              <a:extLst>
                <a:ext uri="{FF2B5EF4-FFF2-40B4-BE49-F238E27FC236}">
                  <a16:creationId xmlns:a16="http://schemas.microsoft.com/office/drawing/2014/main" id="{46449EEE-17CB-E64A-BBEC-6495AFAD8CD1}"/>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54;p3">
              <a:extLst>
                <a:ext uri="{FF2B5EF4-FFF2-40B4-BE49-F238E27FC236}">
                  <a16:creationId xmlns:a16="http://schemas.microsoft.com/office/drawing/2014/main" id="{BA11EC85-2CF4-2C4A-9A7E-66A29A9BA429}"/>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55;p3">
              <a:extLst>
                <a:ext uri="{FF2B5EF4-FFF2-40B4-BE49-F238E27FC236}">
                  <a16:creationId xmlns:a16="http://schemas.microsoft.com/office/drawing/2014/main" id="{F93A6F14-6D32-FF44-8958-EB62181E9CFC}"/>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56;p3">
              <a:extLst>
                <a:ext uri="{FF2B5EF4-FFF2-40B4-BE49-F238E27FC236}">
                  <a16:creationId xmlns:a16="http://schemas.microsoft.com/office/drawing/2014/main" id="{0B4BF02B-FC29-B744-9985-25450621C0EE}"/>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57;p3">
              <a:extLst>
                <a:ext uri="{FF2B5EF4-FFF2-40B4-BE49-F238E27FC236}">
                  <a16:creationId xmlns:a16="http://schemas.microsoft.com/office/drawing/2014/main" id="{FB86900D-9EAA-0342-8799-831A4364B92C}"/>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58;p3">
              <a:extLst>
                <a:ext uri="{FF2B5EF4-FFF2-40B4-BE49-F238E27FC236}">
                  <a16:creationId xmlns:a16="http://schemas.microsoft.com/office/drawing/2014/main" id="{8FF56F41-0E66-8940-9AB8-CFDB5603EB2D}"/>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59;p3">
              <a:extLst>
                <a:ext uri="{FF2B5EF4-FFF2-40B4-BE49-F238E27FC236}">
                  <a16:creationId xmlns:a16="http://schemas.microsoft.com/office/drawing/2014/main" id="{8FB80BFA-87AF-ED4C-BE29-3A4B1D8C91F9}"/>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60;p3">
              <a:extLst>
                <a:ext uri="{FF2B5EF4-FFF2-40B4-BE49-F238E27FC236}">
                  <a16:creationId xmlns:a16="http://schemas.microsoft.com/office/drawing/2014/main" id="{EB94DBBA-EED7-844F-9910-E7D693029615}"/>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61;p3">
              <a:extLst>
                <a:ext uri="{FF2B5EF4-FFF2-40B4-BE49-F238E27FC236}">
                  <a16:creationId xmlns:a16="http://schemas.microsoft.com/office/drawing/2014/main" id="{67C97AF3-7E54-DC48-BCB4-054011797A42}"/>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62;p3">
              <a:extLst>
                <a:ext uri="{FF2B5EF4-FFF2-40B4-BE49-F238E27FC236}">
                  <a16:creationId xmlns:a16="http://schemas.microsoft.com/office/drawing/2014/main" id="{04EFE0CD-9BB1-EC46-8424-22A1FDF370D6}"/>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63;p3">
              <a:extLst>
                <a:ext uri="{FF2B5EF4-FFF2-40B4-BE49-F238E27FC236}">
                  <a16:creationId xmlns:a16="http://schemas.microsoft.com/office/drawing/2014/main" id="{CBA63725-D243-6E44-8CEF-22119D31D522}"/>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4;p3">
              <a:extLst>
                <a:ext uri="{FF2B5EF4-FFF2-40B4-BE49-F238E27FC236}">
                  <a16:creationId xmlns:a16="http://schemas.microsoft.com/office/drawing/2014/main" id="{562C0BFE-AFB0-9A46-B8C0-2902D32EE4C9}"/>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5;p3">
              <a:extLst>
                <a:ext uri="{FF2B5EF4-FFF2-40B4-BE49-F238E27FC236}">
                  <a16:creationId xmlns:a16="http://schemas.microsoft.com/office/drawing/2014/main" id="{7C8FD727-4D9A-D747-8848-56746375766D}"/>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6;p3">
              <a:extLst>
                <a:ext uri="{FF2B5EF4-FFF2-40B4-BE49-F238E27FC236}">
                  <a16:creationId xmlns:a16="http://schemas.microsoft.com/office/drawing/2014/main" id="{9FDF6870-B271-BC43-842B-9551B04DF67A}"/>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67;p3">
              <a:extLst>
                <a:ext uri="{FF2B5EF4-FFF2-40B4-BE49-F238E27FC236}">
                  <a16:creationId xmlns:a16="http://schemas.microsoft.com/office/drawing/2014/main" id="{27592F17-0179-544F-950F-B157411985C1}"/>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68;p3">
              <a:extLst>
                <a:ext uri="{FF2B5EF4-FFF2-40B4-BE49-F238E27FC236}">
                  <a16:creationId xmlns:a16="http://schemas.microsoft.com/office/drawing/2014/main" id="{8EEB6065-1407-A641-874F-F057A8284875}"/>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69;p3">
              <a:extLst>
                <a:ext uri="{FF2B5EF4-FFF2-40B4-BE49-F238E27FC236}">
                  <a16:creationId xmlns:a16="http://schemas.microsoft.com/office/drawing/2014/main" id="{F15F4996-89F2-F14A-92E3-2D2673CB83AD}"/>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70;p3">
              <a:extLst>
                <a:ext uri="{FF2B5EF4-FFF2-40B4-BE49-F238E27FC236}">
                  <a16:creationId xmlns:a16="http://schemas.microsoft.com/office/drawing/2014/main" id="{D0EC3006-6BFA-6D48-A092-59EAA3063159}"/>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71;p3">
              <a:extLst>
                <a:ext uri="{FF2B5EF4-FFF2-40B4-BE49-F238E27FC236}">
                  <a16:creationId xmlns:a16="http://schemas.microsoft.com/office/drawing/2014/main" id="{C40E1002-FC7B-C147-AD5F-7E036C428D97}"/>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72;p3">
              <a:extLst>
                <a:ext uri="{FF2B5EF4-FFF2-40B4-BE49-F238E27FC236}">
                  <a16:creationId xmlns:a16="http://schemas.microsoft.com/office/drawing/2014/main" id="{9BFD05B1-A82A-4D47-BE91-9F4114CA39E0}"/>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73;p3">
              <a:extLst>
                <a:ext uri="{FF2B5EF4-FFF2-40B4-BE49-F238E27FC236}">
                  <a16:creationId xmlns:a16="http://schemas.microsoft.com/office/drawing/2014/main" id="{CCCB09C5-D80B-4F49-BA3F-9BE9AD9DAF6F}"/>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74;p3">
              <a:extLst>
                <a:ext uri="{FF2B5EF4-FFF2-40B4-BE49-F238E27FC236}">
                  <a16:creationId xmlns:a16="http://schemas.microsoft.com/office/drawing/2014/main" id="{5DB94AE2-22BE-244F-824D-610E0C122517}"/>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75;p3">
              <a:extLst>
                <a:ext uri="{FF2B5EF4-FFF2-40B4-BE49-F238E27FC236}">
                  <a16:creationId xmlns:a16="http://schemas.microsoft.com/office/drawing/2014/main" id="{62DF7E4B-BDFD-AB4D-BBAB-205F804B8A10}"/>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76;p3">
              <a:extLst>
                <a:ext uri="{FF2B5EF4-FFF2-40B4-BE49-F238E27FC236}">
                  <a16:creationId xmlns:a16="http://schemas.microsoft.com/office/drawing/2014/main" id="{C1C282DA-122C-9145-BA38-EB5347CCB3CA}"/>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77;p3">
              <a:extLst>
                <a:ext uri="{FF2B5EF4-FFF2-40B4-BE49-F238E27FC236}">
                  <a16:creationId xmlns:a16="http://schemas.microsoft.com/office/drawing/2014/main" id="{B08932CC-A90D-3841-B97A-4AB84AA4E68B}"/>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78;p3">
              <a:extLst>
                <a:ext uri="{FF2B5EF4-FFF2-40B4-BE49-F238E27FC236}">
                  <a16:creationId xmlns:a16="http://schemas.microsoft.com/office/drawing/2014/main" id="{0EA7460B-60AC-1646-A886-1581D47AA340}"/>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79;p3">
              <a:extLst>
                <a:ext uri="{FF2B5EF4-FFF2-40B4-BE49-F238E27FC236}">
                  <a16:creationId xmlns:a16="http://schemas.microsoft.com/office/drawing/2014/main" id="{ADAF3BFF-4B2A-284D-902A-4FDB34085802}"/>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80;p3">
              <a:extLst>
                <a:ext uri="{FF2B5EF4-FFF2-40B4-BE49-F238E27FC236}">
                  <a16:creationId xmlns:a16="http://schemas.microsoft.com/office/drawing/2014/main" id="{BD20C8F8-60DE-6F47-83E6-5E6F93414BEC}"/>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81;p3">
              <a:extLst>
                <a:ext uri="{FF2B5EF4-FFF2-40B4-BE49-F238E27FC236}">
                  <a16:creationId xmlns:a16="http://schemas.microsoft.com/office/drawing/2014/main" id="{89F9DD56-1387-E94D-8478-DBD69C527C37}"/>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82;p3">
              <a:extLst>
                <a:ext uri="{FF2B5EF4-FFF2-40B4-BE49-F238E27FC236}">
                  <a16:creationId xmlns:a16="http://schemas.microsoft.com/office/drawing/2014/main" id="{58A73DC9-8918-CF45-9076-7B79F01D95A9}"/>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83;p3">
              <a:extLst>
                <a:ext uri="{FF2B5EF4-FFF2-40B4-BE49-F238E27FC236}">
                  <a16:creationId xmlns:a16="http://schemas.microsoft.com/office/drawing/2014/main" id="{C96141BF-3F9D-644A-80B2-F5B7CD61BFE1}"/>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84;p3">
              <a:extLst>
                <a:ext uri="{FF2B5EF4-FFF2-40B4-BE49-F238E27FC236}">
                  <a16:creationId xmlns:a16="http://schemas.microsoft.com/office/drawing/2014/main" id="{314CA951-FDB8-9447-9970-1FD2201E1C87}"/>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85;p3">
              <a:extLst>
                <a:ext uri="{FF2B5EF4-FFF2-40B4-BE49-F238E27FC236}">
                  <a16:creationId xmlns:a16="http://schemas.microsoft.com/office/drawing/2014/main" id="{65A0DE0E-9D40-D04B-AA91-D73223C86572}"/>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86;p3">
              <a:extLst>
                <a:ext uri="{FF2B5EF4-FFF2-40B4-BE49-F238E27FC236}">
                  <a16:creationId xmlns:a16="http://schemas.microsoft.com/office/drawing/2014/main" id="{866B72A2-220F-BC40-809C-4602D25CAB84}"/>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87;p3">
              <a:extLst>
                <a:ext uri="{FF2B5EF4-FFF2-40B4-BE49-F238E27FC236}">
                  <a16:creationId xmlns:a16="http://schemas.microsoft.com/office/drawing/2014/main" id="{D5C50EE0-B2E5-A349-B74D-6C655C1C979D}"/>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88;p3">
              <a:extLst>
                <a:ext uri="{FF2B5EF4-FFF2-40B4-BE49-F238E27FC236}">
                  <a16:creationId xmlns:a16="http://schemas.microsoft.com/office/drawing/2014/main" id="{D4214F88-CAE9-7A42-B908-BA05814ADB47}"/>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89;p3">
              <a:extLst>
                <a:ext uri="{FF2B5EF4-FFF2-40B4-BE49-F238E27FC236}">
                  <a16:creationId xmlns:a16="http://schemas.microsoft.com/office/drawing/2014/main" id="{2632E111-ACF7-EE4F-B883-D789500698DA}"/>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90;p3">
              <a:extLst>
                <a:ext uri="{FF2B5EF4-FFF2-40B4-BE49-F238E27FC236}">
                  <a16:creationId xmlns:a16="http://schemas.microsoft.com/office/drawing/2014/main" id="{811B5434-4C14-D742-BAC1-C5F41ACA7091}"/>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91;p3">
              <a:extLst>
                <a:ext uri="{FF2B5EF4-FFF2-40B4-BE49-F238E27FC236}">
                  <a16:creationId xmlns:a16="http://schemas.microsoft.com/office/drawing/2014/main" id="{F17FBC97-1D9E-5F41-BBAB-DF9C3645AD96}"/>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92;p3">
              <a:extLst>
                <a:ext uri="{FF2B5EF4-FFF2-40B4-BE49-F238E27FC236}">
                  <a16:creationId xmlns:a16="http://schemas.microsoft.com/office/drawing/2014/main" id="{166209E6-BE24-DF4C-A199-F0F47984C09D}"/>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93;p3">
              <a:extLst>
                <a:ext uri="{FF2B5EF4-FFF2-40B4-BE49-F238E27FC236}">
                  <a16:creationId xmlns:a16="http://schemas.microsoft.com/office/drawing/2014/main" id="{F208629D-C9C6-5645-8475-A4B4E9E16A4A}"/>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94;p3">
              <a:extLst>
                <a:ext uri="{FF2B5EF4-FFF2-40B4-BE49-F238E27FC236}">
                  <a16:creationId xmlns:a16="http://schemas.microsoft.com/office/drawing/2014/main" id="{AF469BC7-1290-7D4A-A93A-DF816BAC8405}"/>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95;p3">
              <a:extLst>
                <a:ext uri="{FF2B5EF4-FFF2-40B4-BE49-F238E27FC236}">
                  <a16:creationId xmlns:a16="http://schemas.microsoft.com/office/drawing/2014/main" id="{1CC54403-B706-3943-8612-405409E85B7E}"/>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96;p3">
              <a:extLst>
                <a:ext uri="{FF2B5EF4-FFF2-40B4-BE49-F238E27FC236}">
                  <a16:creationId xmlns:a16="http://schemas.microsoft.com/office/drawing/2014/main" id="{5D5C56C0-BD99-F044-9379-C6522BBF42DD}"/>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97;p3">
              <a:extLst>
                <a:ext uri="{FF2B5EF4-FFF2-40B4-BE49-F238E27FC236}">
                  <a16:creationId xmlns:a16="http://schemas.microsoft.com/office/drawing/2014/main" id="{529AF6D7-39F8-944E-B8EF-E20C06793785}"/>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98;p3">
              <a:extLst>
                <a:ext uri="{FF2B5EF4-FFF2-40B4-BE49-F238E27FC236}">
                  <a16:creationId xmlns:a16="http://schemas.microsoft.com/office/drawing/2014/main" id="{5AC30BB9-E0D9-E047-BFC7-4B164DF49584}"/>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99;p3">
              <a:extLst>
                <a:ext uri="{FF2B5EF4-FFF2-40B4-BE49-F238E27FC236}">
                  <a16:creationId xmlns:a16="http://schemas.microsoft.com/office/drawing/2014/main" id="{3E37781C-93E4-EB46-9972-CD0FC255859F}"/>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00;p3">
              <a:extLst>
                <a:ext uri="{FF2B5EF4-FFF2-40B4-BE49-F238E27FC236}">
                  <a16:creationId xmlns:a16="http://schemas.microsoft.com/office/drawing/2014/main" id="{B4EFCC59-F559-B844-A721-3C65FA44192A}"/>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01;p3">
              <a:extLst>
                <a:ext uri="{FF2B5EF4-FFF2-40B4-BE49-F238E27FC236}">
                  <a16:creationId xmlns:a16="http://schemas.microsoft.com/office/drawing/2014/main" id="{80562AEC-4003-8141-B3C4-EDB6D3ECE0A4}"/>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02;p3">
              <a:extLst>
                <a:ext uri="{FF2B5EF4-FFF2-40B4-BE49-F238E27FC236}">
                  <a16:creationId xmlns:a16="http://schemas.microsoft.com/office/drawing/2014/main" id="{5DA1C1D4-B79F-AD4D-A661-2E113EC520D0}"/>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03;p3">
              <a:extLst>
                <a:ext uri="{FF2B5EF4-FFF2-40B4-BE49-F238E27FC236}">
                  <a16:creationId xmlns:a16="http://schemas.microsoft.com/office/drawing/2014/main" id="{8D76ABA8-B190-C445-B490-1B60C15A8A9A}"/>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04;p3">
              <a:extLst>
                <a:ext uri="{FF2B5EF4-FFF2-40B4-BE49-F238E27FC236}">
                  <a16:creationId xmlns:a16="http://schemas.microsoft.com/office/drawing/2014/main" id="{06B91752-8A2F-EF41-B313-A57BEF6F26F2}"/>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05;p3">
              <a:extLst>
                <a:ext uri="{FF2B5EF4-FFF2-40B4-BE49-F238E27FC236}">
                  <a16:creationId xmlns:a16="http://schemas.microsoft.com/office/drawing/2014/main" id="{9399FA63-4ED7-8A4B-B536-1721AD6EED48}"/>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06;p3">
              <a:extLst>
                <a:ext uri="{FF2B5EF4-FFF2-40B4-BE49-F238E27FC236}">
                  <a16:creationId xmlns:a16="http://schemas.microsoft.com/office/drawing/2014/main" id="{AEB3B370-E98E-9945-9B8F-74A15D3E6C94}"/>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07;p3">
              <a:extLst>
                <a:ext uri="{FF2B5EF4-FFF2-40B4-BE49-F238E27FC236}">
                  <a16:creationId xmlns:a16="http://schemas.microsoft.com/office/drawing/2014/main" id="{9C494C6D-D6EB-F54E-8336-254D096ADC9C}"/>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08;p3">
              <a:extLst>
                <a:ext uri="{FF2B5EF4-FFF2-40B4-BE49-F238E27FC236}">
                  <a16:creationId xmlns:a16="http://schemas.microsoft.com/office/drawing/2014/main" id="{913B483E-BC2F-4B45-8DAF-B360ECB0E8CD}"/>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09;p3">
              <a:extLst>
                <a:ext uri="{FF2B5EF4-FFF2-40B4-BE49-F238E27FC236}">
                  <a16:creationId xmlns:a16="http://schemas.microsoft.com/office/drawing/2014/main" id="{FA0521DD-380D-2F43-832D-25B845E328A2}"/>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10;p3">
              <a:extLst>
                <a:ext uri="{FF2B5EF4-FFF2-40B4-BE49-F238E27FC236}">
                  <a16:creationId xmlns:a16="http://schemas.microsoft.com/office/drawing/2014/main" id="{9817703A-D10D-3F49-B68B-A5DFA95639DE}"/>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11;p3">
              <a:extLst>
                <a:ext uri="{FF2B5EF4-FFF2-40B4-BE49-F238E27FC236}">
                  <a16:creationId xmlns:a16="http://schemas.microsoft.com/office/drawing/2014/main" id="{D92D5E99-8B7B-3E48-9B37-5D5A9206F86F}"/>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12;p3">
              <a:extLst>
                <a:ext uri="{FF2B5EF4-FFF2-40B4-BE49-F238E27FC236}">
                  <a16:creationId xmlns:a16="http://schemas.microsoft.com/office/drawing/2014/main" id="{F91227C5-B555-A647-9D0C-28359620484A}"/>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13;p3">
              <a:extLst>
                <a:ext uri="{FF2B5EF4-FFF2-40B4-BE49-F238E27FC236}">
                  <a16:creationId xmlns:a16="http://schemas.microsoft.com/office/drawing/2014/main" id="{1629EF2E-149E-F646-A9BF-191FDD197AFF}"/>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14;p3">
              <a:extLst>
                <a:ext uri="{FF2B5EF4-FFF2-40B4-BE49-F238E27FC236}">
                  <a16:creationId xmlns:a16="http://schemas.microsoft.com/office/drawing/2014/main" id="{9F8D873F-2B07-D841-8C29-4561AE62F00F}"/>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15;p3">
              <a:extLst>
                <a:ext uri="{FF2B5EF4-FFF2-40B4-BE49-F238E27FC236}">
                  <a16:creationId xmlns:a16="http://schemas.microsoft.com/office/drawing/2014/main" id="{1EEA91ED-34BC-804E-B14F-5C608D7D90F1}"/>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16;p3">
              <a:extLst>
                <a:ext uri="{FF2B5EF4-FFF2-40B4-BE49-F238E27FC236}">
                  <a16:creationId xmlns:a16="http://schemas.microsoft.com/office/drawing/2014/main" id="{3EDCBCC3-05C5-6B4F-8CC2-2FE6797B14C7}"/>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17;p3">
              <a:extLst>
                <a:ext uri="{FF2B5EF4-FFF2-40B4-BE49-F238E27FC236}">
                  <a16:creationId xmlns:a16="http://schemas.microsoft.com/office/drawing/2014/main" id="{BA590C8C-A65C-0C4B-8817-92B3C60424C1}"/>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18;p3">
              <a:extLst>
                <a:ext uri="{FF2B5EF4-FFF2-40B4-BE49-F238E27FC236}">
                  <a16:creationId xmlns:a16="http://schemas.microsoft.com/office/drawing/2014/main" id="{6A01FB01-AA36-1949-BF1B-65C91FFDC21B}"/>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19;p3">
              <a:extLst>
                <a:ext uri="{FF2B5EF4-FFF2-40B4-BE49-F238E27FC236}">
                  <a16:creationId xmlns:a16="http://schemas.microsoft.com/office/drawing/2014/main" id="{711E4D53-677A-DB48-A2C3-E3AECA46832C}"/>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20;p3">
              <a:extLst>
                <a:ext uri="{FF2B5EF4-FFF2-40B4-BE49-F238E27FC236}">
                  <a16:creationId xmlns:a16="http://schemas.microsoft.com/office/drawing/2014/main" id="{4BC83760-2893-B04D-8D6F-3D34F4FB0B47}"/>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21;p3">
              <a:extLst>
                <a:ext uri="{FF2B5EF4-FFF2-40B4-BE49-F238E27FC236}">
                  <a16:creationId xmlns:a16="http://schemas.microsoft.com/office/drawing/2014/main" id="{E3FFC45A-D2F9-DD42-BC0E-11C33CBBB437}"/>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22;p3">
              <a:extLst>
                <a:ext uri="{FF2B5EF4-FFF2-40B4-BE49-F238E27FC236}">
                  <a16:creationId xmlns:a16="http://schemas.microsoft.com/office/drawing/2014/main" id="{A4370971-886C-EB46-B583-37C2B0DE7551}"/>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23;p3">
              <a:extLst>
                <a:ext uri="{FF2B5EF4-FFF2-40B4-BE49-F238E27FC236}">
                  <a16:creationId xmlns:a16="http://schemas.microsoft.com/office/drawing/2014/main" id="{E2EAC8EC-01AE-CC41-ACAE-C8FA3D2F0087}"/>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24;p3">
              <a:extLst>
                <a:ext uri="{FF2B5EF4-FFF2-40B4-BE49-F238E27FC236}">
                  <a16:creationId xmlns:a16="http://schemas.microsoft.com/office/drawing/2014/main" id="{24545EE6-7454-DF45-8ED9-21476C0C3480}"/>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725;p3">
            <a:extLst>
              <a:ext uri="{FF2B5EF4-FFF2-40B4-BE49-F238E27FC236}">
                <a16:creationId xmlns:a16="http://schemas.microsoft.com/office/drawing/2014/main" id="{D1603EE3-FC29-5943-B5D9-052E2B0C1C7F}"/>
              </a:ext>
            </a:extLst>
          </p:cNvPr>
          <p:cNvGrpSpPr/>
          <p:nvPr/>
        </p:nvGrpSpPr>
        <p:grpSpPr>
          <a:xfrm rot="-2700000">
            <a:off x="6114817" y="3809365"/>
            <a:ext cx="2413921" cy="2740095"/>
            <a:chOff x="1360300" y="417100"/>
            <a:chExt cx="1803000" cy="2046625"/>
          </a:xfrm>
        </p:grpSpPr>
        <p:sp>
          <p:nvSpPr>
            <p:cNvPr id="278" name="Google Shape;726;p3">
              <a:extLst>
                <a:ext uri="{FF2B5EF4-FFF2-40B4-BE49-F238E27FC236}">
                  <a16:creationId xmlns:a16="http://schemas.microsoft.com/office/drawing/2014/main" id="{64F4CA28-D161-9F44-8F66-2B432CA97F93}"/>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27;p3">
              <a:extLst>
                <a:ext uri="{FF2B5EF4-FFF2-40B4-BE49-F238E27FC236}">
                  <a16:creationId xmlns:a16="http://schemas.microsoft.com/office/drawing/2014/main" id="{CB9CD36A-9E9A-D24C-8325-DB30239E0845}"/>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28;p3">
              <a:extLst>
                <a:ext uri="{FF2B5EF4-FFF2-40B4-BE49-F238E27FC236}">
                  <a16:creationId xmlns:a16="http://schemas.microsoft.com/office/drawing/2014/main" id="{0A2DB4BE-2D32-0440-B895-AC5C8DDAED89}"/>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29;p3">
              <a:extLst>
                <a:ext uri="{FF2B5EF4-FFF2-40B4-BE49-F238E27FC236}">
                  <a16:creationId xmlns:a16="http://schemas.microsoft.com/office/drawing/2014/main" id="{2578215E-7983-CC46-B738-A33C0286FA96}"/>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30;p3">
              <a:extLst>
                <a:ext uri="{FF2B5EF4-FFF2-40B4-BE49-F238E27FC236}">
                  <a16:creationId xmlns:a16="http://schemas.microsoft.com/office/drawing/2014/main" id="{6A618389-B5B8-454A-A071-2B88BC634700}"/>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31;p3">
              <a:extLst>
                <a:ext uri="{FF2B5EF4-FFF2-40B4-BE49-F238E27FC236}">
                  <a16:creationId xmlns:a16="http://schemas.microsoft.com/office/drawing/2014/main" id="{A6DEEB80-9727-7E4E-BDAF-3BC07EE379D8}"/>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32;p3">
              <a:extLst>
                <a:ext uri="{FF2B5EF4-FFF2-40B4-BE49-F238E27FC236}">
                  <a16:creationId xmlns:a16="http://schemas.microsoft.com/office/drawing/2014/main" id="{F5156708-3C0D-7541-83B3-1FCA14ACA2BA}"/>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33;p3">
              <a:extLst>
                <a:ext uri="{FF2B5EF4-FFF2-40B4-BE49-F238E27FC236}">
                  <a16:creationId xmlns:a16="http://schemas.microsoft.com/office/drawing/2014/main" id="{8021990B-D957-CD48-8446-DE2BB1DD8ECB}"/>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34;p3">
              <a:extLst>
                <a:ext uri="{FF2B5EF4-FFF2-40B4-BE49-F238E27FC236}">
                  <a16:creationId xmlns:a16="http://schemas.microsoft.com/office/drawing/2014/main" id="{3D778C6F-3253-1045-ABA3-67CD5F291DBB}"/>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35;p3">
              <a:extLst>
                <a:ext uri="{FF2B5EF4-FFF2-40B4-BE49-F238E27FC236}">
                  <a16:creationId xmlns:a16="http://schemas.microsoft.com/office/drawing/2014/main" id="{7CEB6D55-6AE5-CD4E-9DB5-BFD6B1CD7BBC}"/>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36;p3">
              <a:extLst>
                <a:ext uri="{FF2B5EF4-FFF2-40B4-BE49-F238E27FC236}">
                  <a16:creationId xmlns:a16="http://schemas.microsoft.com/office/drawing/2014/main" id="{B8C4561C-DD60-4D46-9326-EBC01E6E3B41}"/>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37;p3">
              <a:extLst>
                <a:ext uri="{FF2B5EF4-FFF2-40B4-BE49-F238E27FC236}">
                  <a16:creationId xmlns:a16="http://schemas.microsoft.com/office/drawing/2014/main" id="{17C452CF-8298-6847-BFBA-6CB65D1BE28D}"/>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38;p3">
              <a:extLst>
                <a:ext uri="{FF2B5EF4-FFF2-40B4-BE49-F238E27FC236}">
                  <a16:creationId xmlns:a16="http://schemas.microsoft.com/office/drawing/2014/main" id="{D20C9D4E-4CB2-5440-888A-4322E2A42427}"/>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39;p3">
              <a:extLst>
                <a:ext uri="{FF2B5EF4-FFF2-40B4-BE49-F238E27FC236}">
                  <a16:creationId xmlns:a16="http://schemas.microsoft.com/office/drawing/2014/main" id="{21FDB6D1-DD46-2040-A46C-4E241D28EB3B}"/>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40;p3">
              <a:extLst>
                <a:ext uri="{FF2B5EF4-FFF2-40B4-BE49-F238E27FC236}">
                  <a16:creationId xmlns:a16="http://schemas.microsoft.com/office/drawing/2014/main" id="{1C07ADFD-DCD5-FB49-AE55-DABE737CB520}"/>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41;p3">
              <a:extLst>
                <a:ext uri="{FF2B5EF4-FFF2-40B4-BE49-F238E27FC236}">
                  <a16:creationId xmlns:a16="http://schemas.microsoft.com/office/drawing/2014/main" id="{7A0B5FAF-A878-BD4F-B00E-9179B237FB5E}"/>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42;p3">
              <a:extLst>
                <a:ext uri="{FF2B5EF4-FFF2-40B4-BE49-F238E27FC236}">
                  <a16:creationId xmlns:a16="http://schemas.microsoft.com/office/drawing/2014/main" id="{97000BB6-2BC0-9A41-9797-9342789624E5}"/>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43;p3">
              <a:extLst>
                <a:ext uri="{FF2B5EF4-FFF2-40B4-BE49-F238E27FC236}">
                  <a16:creationId xmlns:a16="http://schemas.microsoft.com/office/drawing/2014/main" id="{3F4201BA-CD45-334C-A9ED-8961B0279672}"/>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44;p3">
              <a:extLst>
                <a:ext uri="{FF2B5EF4-FFF2-40B4-BE49-F238E27FC236}">
                  <a16:creationId xmlns:a16="http://schemas.microsoft.com/office/drawing/2014/main" id="{BA84071A-0156-6A41-98A8-5129DFF2E992}"/>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45;p3">
              <a:extLst>
                <a:ext uri="{FF2B5EF4-FFF2-40B4-BE49-F238E27FC236}">
                  <a16:creationId xmlns:a16="http://schemas.microsoft.com/office/drawing/2014/main" id="{A26E7193-807A-CC47-9E06-3E27644B68E6}"/>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46;p3">
              <a:extLst>
                <a:ext uri="{FF2B5EF4-FFF2-40B4-BE49-F238E27FC236}">
                  <a16:creationId xmlns:a16="http://schemas.microsoft.com/office/drawing/2014/main" id="{BDACC120-12D1-FB48-8D58-B5E30C7D30F0}"/>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47;p3">
              <a:extLst>
                <a:ext uri="{FF2B5EF4-FFF2-40B4-BE49-F238E27FC236}">
                  <a16:creationId xmlns:a16="http://schemas.microsoft.com/office/drawing/2014/main" id="{B53B4E00-36A8-E143-B469-06B0D720DB7D}"/>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48;p3">
              <a:extLst>
                <a:ext uri="{FF2B5EF4-FFF2-40B4-BE49-F238E27FC236}">
                  <a16:creationId xmlns:a16="http://schemas.microsoft.com/office/drawing/2014/main" id="{1C538D84-74BB-9147-8CDE-BBB90C83E269}"/>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49;p3">
              <a:extLst>
                <a:ext uri="{FF2B5EF4-FFF2-40B4-BE49-F238E27FC236}">
                  <a16:creationId xmlns:a16="http://schemas.microsoft.com/office/drawing/2014/main" id="{AAB1E0BB-3B2D-4B40-B188-9C865B3F92A0}"/>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50;p3">
              <a:extLst>
                <a:ext uri="{FF2B5EF4-FFF2-40B4-BE49-F238E27FC236}">
                  <a16:creationId xmlns:a16="http://schemas.microsoft.com/office/drawing/2014/main" id="{D9E9134D-BFC3-B040-B459-C0E5FB2FB402}"/>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51;p3">
              <a:extLst>
                <a:ext uri="{FF2B5EF4-FFF2-40B4-BE49-F238E27FC236}">
                  <a16:creationId xmlns:a16="http://schemas.microsoft.com/office/drawing/2014/main" id="{1EE5D510-A4BE-3E43-B54C-799CE302EBB1}"/>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752;p3">
            <a:extLst>
              <a:ext uri="{FF2B5EF4-FFF2-40B4-BE49-F238E27FC236}">
                <a16:creationId xmlns:a16="http://schemas.microsoft.com/office/drawing/2014/main" id="{8D375DE5-D80E-0142-9284-13BBB6740BFF}"/>
              </a:ext>
            </a:extLst>
          </p:cNvPr>
          <p:cNvGrpSpPr/>
          <p:nvPr/>
        </p:nvGrpSpPr>
        <p:grpSpPr>
          <a:xfrm rot="-4650388">
            <a:off x="7675174" y="3116622"/>
            <a:ext cx="2585565" cy="2982991"/>
            <a:chOff x="4187325" y="3050125"/>
            <a:chExt cx="1931400" cy="2228275"/>
          </a:xfrm>
        </p:grpSpPr>
        <p:sp>
          <p:nvSpPr>
            <p:cNvPr id="305" name="Google Shape;753;p3">
              <a:extLst>
                <a:ext uri="{FF2B5EF4-FFF2-40B4-BE49-F238E27FC236}">
                  <a16:creationId xmlns:a16="http://schemas.microsoft.com/office/drawing/2014/main" id="{84640C4C-0736-0D4C-9B9C-1A2487F8982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54;p3">
              <a:extLst>
                <a:ext uri="{FF2B5EF4-FFF2-40B4-BE49-F238E27FC236}">
                  <a16:creationId xmlns:a16="http://schemas.microsoft.com/office/drawing/2014/main" id="{EA33A596-76DD-A54D-ACC9-81B03EFDBF7C}"/>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55;p3">
              <a:extLst>
                <a:ext uri="{FF2B5EF4-FFF2-40B4-BE49-F238E27FC236}">
                  <a16:creationId xmlns:a16="http://schemas.microsoft.com/office/drawing/2014/main" id="{F80C9B52-7CED-D94E-9F52-A2AAA8FF7DD7}"/>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756;p3">
              <a:extLst>
                <a:ext uri="{FF2B5EF4-FFF2-40B4-BE49-F238E27FC236}">
                  <a16:creationId xmlns:a16="http://schemas.microsoft.com/office/drawing/2014/main" id="{14721A14-55BA-B24F-8E1B-CE757066EAA1}"/>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757;p3">
              <a:extLst>
                <a:ext uri="{FF2B5EF4-FFF2-40B4-BE49-F238E27FC236}">
                  <a16:creationId xmlns:a16="http://schemas.microsoft.com/office/drawing/2014/main" id="{11DCA5A4-1381-C644-90FD-227ED4C87C6F}"/>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58;p3">
              <a:extLst>
                <a:ext uri="{FF2B5EF4-FFF2-40B4-BE49-F238E27FC236}">
                  <a16:creationId xmlns:a16="http://schemas.microsoft.com/office/drawing/2014/main" id="{2008CB36-DE23-414D-B427-797087336905}"/>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59;p3">
              <a:extLst>
                <a:ext uri="{FF2B5EF4-FFF2-40B4-BE49-F238E27FC236}">
                  <a16:creationId xmlns:a16="http://schemas.microsoft.com/office/drawing/2014/main" id="{821E81E3-7C7C-1343-B74E-5FDFF3532994}"/>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60;p3">
              <a:extLst>
                <a:ext uri="{FF2B5EF4-FFF2-40B4-BE49-F238E27FC236}">
                  <a16:creationId xmlns:a16="http://schemas.microsoft.com/office/drawing/2014/main" id="{E11290DB-2CC5-3A48-BC10-1343AC0C1980}"/>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61;p3">
              <a:extLst>
                <a:ext uri="{FF2B5EF4-FFF2-40B4-BE49-F238E27FC236}">
                  <a16:creationId xmlns:a16="http://schemas.microsoft.com/office/drawing/2014/main" id="{3781FD54-6278-2440-AE23-654AA2FA1ACF}"/>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62;p3">
              <a:extLst>
                <a:ext uri="{FF2B5EF4-FFF2-40B4-BE49-F238E27FC236}">
                  <a16:creationId xmlns:a16="http://schemas.microsoft.com/office/drawing/2014/main" id="{A6B92359-623D-144F-BCAB-B186D4A44018}"/>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763;p3">
              <a:extLst>
                <a:ext uri="{FF2B5EF4-FFF2-40B4-BE49-F238E27FC236}">
                  <a16:creationId xmlns:a16="http://schemas.microsoft.com/office/drawing/2014/main" id="{CA087C16-7DBA-0D4C-8184-27B57E6A3783}"/>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764;p3">
              <a:extLst>
                <a:ext uri="{FF2B5EF4-FFF2-40B4-BE49-F238E27FC236}">
                  <a16:creationId xmlns:a16="http://schemas.microsoft.com/office/drawing/2014/main" id="{25C476D5-1D0E-6147-819F-E37A32F1B1CA}"/>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65;p3">
              <a:extLst>
                <a:ext uri="{FF2B5EF4-FFF2-40B4-BE49-F238E27FC236}">
                  <a16:creationId xmlns:a16="http://schemas.microsoft.com/office/drawing/2014/main" id="{4096717A-1B71-6749-AA50-266D46D10329}"/>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66;p3">
              <a:extLst>
                <a:ext uri="{FF2B5EF4-FFF2-40B4-BE49-F238E27FC236}">
                  <a16:creationId xmlns:a16="http://schemas.microsoft.com/office/drawing/2014/main" id="{A72C2D93-EE04-D843-9576-BEAF28DAA8BB}"/>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67;p3">
              <a:extLst>
                <a:ext uri="{FF2B5EF4-FFF2-40B4-BE49-F238E27FC236}">
                  <a16:creationId xmlns:a16="http://schemas.microsoft.com/office/drawing/2014/main" id="{A5787579-0AC4-D947-9ABB-E920BCAFC800}"/>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68;p3">
              <a:extLst>
                <a:ext uri="{FF2B5EF4-FFF2-40B4-BE49-F238E27FC236}">
                  <a16:creationId xmlns:a16="http://schemas.microsoft.com/office/drawing/2014/main" id="{141A3A0E-0E9F-5540-AB25-9EF4215BACB1}"/>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69;p3">
              <a:extLst>
                <a:ext uri="{FF2B5EF4-FFF2-40B4-BE49-F238E27FC236}">
                  <a16:creationId xmlns:a16="http://schemas.microsoft.com/office/drawing/2014/main" id="{305E5211-3DDC-7F49-9DA9-7DB5E73E20E7}"/>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70;p3">
              <a:extLst>
                <a:ext uri="{FF2B5EF4-FFF2-40B4-BE49-F238E27FC236}">
                  <a16:creationId xmlns:a16="http://schemas.microsoft.com/office/drawing/2014/main" id="{8245F4BF-6101-2946-B735-F3E28DE87826}"/>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71;p3">
              <a:extLst>
                <a:ext uri="{FF2B5EF4-FFF2-40B4-BE49-F238E27FC236}">
                  <a16:creationId xmlns:a16="http://schemas.microsoft.com/office/drawing/2014/main" id="{3293F32F-C557-B543-9C93-818F680EFB37}"/>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72;p3">
              <a:extLst>
                <a:ext uri="{FF2B5EF4-FFF2-40B4-BE49-F238E27FC236}">
                  <a16:creationId xmlns:a16="http://schemas.microsoft.com/office/drawing/2014/main" id="{24760778-0EA4-DE43-97A8-A6DC69D11BCA}"/>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73;p3">
              <a:extLst>
                <a:ext uri="{FF2B5EF4-FFF2-40B4-BE49-F238E27FC236}">
                  <a16:creationId xmlns:a16="http://schemas.microsoft.com/office/drawing/2014/main" id="{1CE07C8D-5A7E-3841-9EC0-9EC969D2F2DF}"/>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74;p3">
              <a:extLst>
                <a:ext uri="{FF2B5EF4-FFF2-40B4-BE49-F238E27FC236}">
                  <a16:creationId xmlns:a16="http://schemas.microsoft.com/office/drawing/2014/main" id="{9A4F6371-8CC0-B947-ADBB-6D942F5BB12F}"/>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75;p3">
              <a:extLst>
                <a:ext uri="{FF2B5EF4-FFF2-40B4-BE49-F238E27FC236}">
                  <a16:creationId xmlns:a16="http://schemas.microsoft.com/office/drawing/2014/main" id="{CB84C2EA-F37F-014E-A768-333DF975583D}"/>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76;p3">
              <a:extLst>
                <a:ext uri="{FF2B5EF4-FFF2-40B4-BE49-F238E27FC236}">
                  <a16:creationId xmlns:a16="http://schemas.microsoft.com/office/drawing/2014/main" id="{7C9BC0D0-74A3-584C-8016-716FAF498B19}"/>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77;p3">
              <a:extLst>
                <a:ext uri="{FF2B5EF4-FFF2-40B4-BE49-F238E27FC236}">
                  <a16:creationId xmlns:a16="http://schemas.microsoft.com/office/drawing/2014/main" id="{AF090F36-2B8B-6F49-B4EA-5F647776DC3F}"/>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85112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26"/>
        <p:cNvGrpSpPr/>
        <p:nvPr/>
      </p:nvGrpSpPr>
      <p:grpSpPr>
        <a:xfrm>
          <a:off x="0" y="0"/>
          <a:ext cx="0" cy="0"/>
          <a:chOff x="0" y="0"/>
          <a:chExt cx="0" cy="0"/>
        </a:xfrm>
      </p:grpSpPr>
      <p:sp>
        <p:nvSpPr>
          <p:cNvPr id="11429" name="Google Shape;11429;p78"/>
          <p:cNvSpPr txBox="1">
            <a:spLocks noGrp="1"/>
          </p:cNvSpPr>
          <p:nvPr>
            <p:ph type="title"/>
          </p:nvPr>
        </p:nvSpPr>
        <p:spPr>
          <a:xfrm>
            <a:off x="1082170" y="882244"/>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Cameroon</a:t>
            </a:r>
          </a:p>
        </p:txBody>
      </p:sp>
      <p:pic>
        <p:nvPicPr>
          <p:cNvPr id="6" name="Grafický objekt 5">
            <a:extLst>
              <a:ext uri="{FF2B5EF4-FFF2-40B4-BE49-F238E27FC236}">
                <a16:creationId xmlns:a16="http://schemas.microsoft.com/office/drawing/2014/main" id="{9C97E679-1587-2143-91AD-0F211B1DC5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0" y="652450"/>
            <a:ext cx="3833446" cy="3838600"/>
          </a:xfrm>
          <a:prstGeom prst="rect">
            <a:avLst/>
          </a:prstGeom>
        </p:spPr>
      </p:pic>
      <p:sp>
        <p:nvSpPr>
          <p:cNvPr id="2" name="Obdélník 1">
            <a:extLst>
              <a:ext uri="{FF2B5EF4-FFF2-40B4-BE49-F238E27FC236}">
                <a16:creationId xmlns:a16="http://schemas.microsoft.com/office/drawing/2014/main" id="{C606D23B-60FD-984B-9A62-78D7465CF7D2}"/>
              </a:ext>
            </a:extLst>
          </p:cNvPr>
          <p:cNvSpPr/>
          <p:nvPr/>
        </p:nvSpPr>
        <p:spPr>
          <a:xfrm>
            <a:off x="5902960" y="2475480"/>
            <a:ext cx="360000" cy="36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3" name="Google Shape;4527;p20">
            <a:extLst>
              <a:ext uri="{FF2B5EF4-FFF2-40B4-BE49-F238E27FC236}">
                <a16:creationId xmlns:a16="http://schemas.microsoft.com/office/drawing/2014/main" id="{B1861AB0-E6E5-4F45-A4BB-41E6D10CAE9B}"/>
              </a:ext>
            </a:extLst>
          </p:cNvPr>
          <p:cNvSpPr/>
          <p:nvPr/>
        </p:nvSpPr>
        <p:spPr>
          <a:xfrm>
            <a:off x="4591067" y="629800"/>
            <a:ext cx="3832633"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sp>
      <p:grpSp>
        <p:nvGrpSpPr>
          <p:cNvPr id="11" name="Google Shape;4528;p20">
            <a:extLst>
              <a:ext uri="{FF2B5EF4-FFF2-40B4-BE49-F238E27FC236}">
                <a16:creationId xmlns:a16="http://schemas.microsoft.com/office/drawing/2014/main" id="{BEDF57C9-2413-F841-9D33-76D4731D3E93}"/>
              </a:ext>
            </a:extLst>
          </p:cNvPr>
          <p:cNvGrpSpPr/>
          <p:nvPr/>
        </p:nvGrpSpPr>
        <p:grpSpPr>
          <a:xfrm rot="-2415756" flipH="1">
            <a:off x="8102657" y="3780605"/>
            <a:ext cx="1509444" cy="2339905"/>
            <a:chOff x="3112400" y="1318050"/>
            <a:chExt cx="1509425" cy="2339875"/>
          </a:xfrm>
        </p:grpSpPr>
        <p:sp>
          <p:nvSpPr>
            <p:cNvPr id="12" name="Google Shape;4529;p20">
              <a:extLst>
                <a:ext uri="{FF2B5EF4-FFF2-40B4-BE49-F238E27FC236}">
                  <a16:creationId xmlns:a16="http://schemas.microsoft.com/office/drawing/2014/main" id="{B9EBBEAB-F413-7E49-BD2A-43F598A2F12C}"/>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0;p20">
              <a:extLst>
                <a:ext uri="{FF2B5EF4-FFF2-40B4-BE49-F238E27FC236}">
                  <a16:creationId xmlns:a16="http://schemas.microsoft.com/office/drawing/2014/main" id="{A29E8D3C-ABE7-B247-B496-6A4629DDE662}"/>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1;p20">
              <a:extLst>
                <a:ext uri="{FF2B5EF4-FFF2-40B4-BE49-F238E27FC236}">
                  <a16:creationId xmlns:a16="http://schemas.microsoft.com/office/drawing/2014/main" id="{3D5FB578-C3ED-BA41-B144-010F6EEC3B46}"/>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2;p20">
              <a:extLst>
                <a:ext uri="{FF2B5EF4-FFF2-40B4-BE49-F238E27FC236}">
                  <a16:creationId xmlns:a16="http://schemas.microsoft.com/office/drawing/2014/main" id="{F77BD7BC-C4B6-DB45-972B-5738435586BA}"/>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3;p20">
              <a:extLst>
                <a:ext uri="{FF2B5EF4-FFF2-40B4-BE49-F238E27FC236}">
                  <a16:creationId xmlns:a16="http://schemas.microsoft.com/office/drawing/2014/main" id="{9D678EF2-0595-7B4C-853D-932903D1255C}"/>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4;p20">
              <a:extLst>
                <a:ext uri="{FF2B5EF4-FFF2-40B4-BE49-F238E27FC236}">
                  <a16:creationId xmlns:a16="http://schemas.microsoft.com/office/drawing/2014/main" id="{4AE1330F-975F-0C42-93DD-41C6EDEA11C7}"/>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35;p20">
              <a:extLst>
                <a:ext uri="{FF2B5EF4-FFF2-40B4-BE49-F238E27FC236}">
                  <a16:creationId xmlns:a16="http://schemas.microsoft.com/office/drawing/2014/main" id="{0BB3E1A1-2D5C-C44B-AD41-4C36675FB962}"/>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36;p20">
              <a:extLst>
                <a:ext uri="{FF2B5EF4-FFF2-40B4-BE49-F238E27FC236}">
                  <a16:creationId xmlns:a16="http://schemas.microsoft.com/office/drawing/2014/main" id="{297BA5F1-814A-454A-BE1E-B253680B36F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37;p20">
              <a:extLst>
                <a:ext uri="{FF2B5EF4-FFF2-40B4-BE49-F238E27FC236}">
                  <a16:creationId xmlns:a16="http://schemas.microsoft.com/office/drawing/2014/main" id="{EDD21CA4-2136-F94F-B2E9-3C13BF104B49}"/>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38;p20">
              <a:extLst>
                <a:ext uri="{FF2B5EF4-FFF2-40B4-BE49-F238E27FC236}">
                  <a16:creationId xmlns:a16="http://schemas.microsoft.com/office/drawing/2014/main" id="{90F0CEC0-B076-5248-85BF-F763BC3298CA}"/>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39;p20">
              <a:extLst>
                <a:ext uri="{FF2B5EF4-FFF2-40B4-BE49-F238E27FC236}">
                  <a16:creationId xmlns:a16="http://schemas.microsoft.com/office/drawing/2014/main" id="{BDEF2F85-2BCB-AF49-9631-3B4E32791EF8}"/>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0;p20">
              <a:extLst>
                <a:ext uri="{FF2B5EF4-FFF2-40B4-BE49-F238E27FC236}">
                  <a16:creationId xmlns:a16="http://schemas.microsoft.com/office/drawing/2014/main" id="{0EE22043-FF66-8A47-881D-37821E27E25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1;p20">
              <a:extLst>
                <a:ext uri="{FF2B5EF4-FFF2-40B4-BE49-F238E27FC236}">
                  <a16:creationId xmlns:a16="http://schemas.microsoft.com/office/drawing/2014/main" id="{185C48E2-5A04-D241-9343-08E691FE97A2}"/>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2;p20">
              <a:extLst>
                <a:ext uri="{FF2B5EF4-FFF2-40B4-BE49-F238E27FC236}">
                  <a16:creationId xmlns:a16="http://schemas.microsoft.com/office/drawing/2014/main" id="{30AE963C-A1AC-0749-82BA-8D7320336282}"/>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4543;p20">
            <a:extLst>
              <a:ext uri="{FF2B5EF4-FFF2-40B4-BE49-F238E27FC236}">
                <a16:creationId xmlns:a16="http://schemas.microsoft.com/office/drawing/2014/main" id="{1ABC6EBA-0B8B-454E-904D-31710A953863}"/>
              </a:ext>
            </a:extLst>
          </p:cNvPr>
          <p:cNvGrpSpPr/>
          <p:nvPr/>
        </p:nvGrpSpPr>
        <p:grpSpPr>
          <a:xfrm rot="-8384244">
            <a:off x="8102657" y="-801345"/>
            <a:ext cx="1509444" cy="2339905"/>
            <a:chOff x="3112400" y="1318050"/>
            <a:chExt cx="1509425" cy="2339875"/>
          </a:xfrm>
        </p:grpSpPr>
        <p:sp>
          <p:nvSpPr>
            <p:cNvPr id="27" name="Google Shape;4544;p20">
              <a:extLst>
                <a:ext uri="{FF2B5EF4-FFF2-40B4-BE49-F238E27FC236}">
                  <a16:creationId xmlns:a16="http://schemas.microsoft.com/office/drawing/2014/main" id="{4A2A5F11-3201-5F4C-96DF-C9D0BB5354A9}"/>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45;p20">
              <a:extLst>
                <a:ext uri="{FF2B5EF4-FFF2-40B4-BE49-F238E27FC236}">
                  <a16:creationId xmlns:a16="http://schemas.microsoft.com/office/drawing/2014/main" id="{0C24BAF9-989C-B748-8841-B5D91C4E8E0B}"/>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46;p20">
              <a:extLst>
                <a:ext uri="{FF2B5EF4-FFF2-40B4-BE49-F238E27FC236}">
                  <a16:creationId xmlns:a16="http://schemas.microsoft.com/office/drawing/2014/main" id="{A088F3E2-0BF3-774F-9122-358F17B419C8}"/>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47;p20">
              <a:extLst>
                <a:ext uri="{FF2B5EF4-FFF2-40B4-BE49-F238E27FC236}">
                  <a16:creationId xmlns:a16="http://schemas.microsoft.com/office/drawing/2014/main" id="{F69FFF9A-BD84-B543-8A57-7A44EA5C3D35}"/>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48;p20">
              <a:extLst>
                <a:ext uri="{FF2B5EF4-FFF2-40B4-BE49-F238E27FC236}">
                  <a16:creationId xmlns:a16="http://schemas.microsoft.com/office/drawing/2014/main" id="{580BB81A-CA38-4D4C-958B-FE59809B6BCE}"/>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49;p20">
              <a:extLst>
                <a:ext uri="{FF2B5EF4-FFF2-40B4-BE49-F238E27FC236}">
                  <a16:creationId xmlns:a16="http://schemas.microsoft.com/office/drawing/2014/main" id="{4E1F5613-752E-064C-A697-47B9A6B3A593}"/>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0;p20">
              <a:extLst>
                <a:ext uri="{FF2B5EF4-FFF2-40B4-BE49-F238E27FC236}">
                  <a16:creationId xmlns:a16="http://schemas.microsoft.com/office/drawing/2014/main" id="{1EB83053-D95B-B440-A161-62748B3307AE}"/>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1;p20">
              <a:extLst>
                <a:ext uri="{FF2B5EF4-FFF2-40B4-BE49-F238E27FC236}">
                  <a16:creationId xmlns:a16="http://schemas.microsoft.com/office/drawing/2014/main" id="{9442D034-2597-1E48-835A-3B3DDA242677}"/>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2;p20">
              <a:extLst>
                <a:ext uri="{FF2B5EF4-FFF2-40B4-BE49-F238E27FC236}">
                  <a16:creationId xmlns:a16="http://schemas.microsoft.com/office/drawing/2014/main" id="{361D13EF-7141-0740-85A8-B982FA6B6D47}"/>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53;p20">
              <a:extLst>
                <a:ext uri="{FF2B5EF4-FFF2-40B4-BE49-F238E27FC236}">
                  <a16:creationId xmlns:a16="http://schemas.microsoft.com/office/drawing/2014/main" id="{564C92BA-A5DB-E745-BCFC-829D8F69684F}"/>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54;p20">
              <a:extLst>
                <a:ext uri="{FF2B5EF4-FFF2-40B4-BE49-F238E27FC236}">
                  <a16:creationId xmlns:a16="http://schemas.microsoft.com/office/drawing/2014/main" id="{8B301993-1B14-FA4F-9B24-2D683DF236F8}"/>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55;p20">
              <a:extLst>
                <a:ext uri="{FF2B5EF4-FFF2-40B4-BE49-F238E27FC236}">
                  <a16:creationId xmlns:a16="http://schemas.microsoft.com/office/drawing/2014/main" id="{A5D9853D-B86C-2842-ACB1-3E897F175048}"/>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56;p20">
              <a:extLst>
                <a:ext uri="{FF2B5EF4-FFF2-40B4-BE49-F238E27FC236}">
                  <a16:creationId xmlns:a16="http://schemas.microsoft.com/office/drawing/2014/main" id="{539F72B6-2075-F847-997B-3692A5F7AB17}"/>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57;p20">
              <a:extLst>
                <a:ext uri="{FF2B5EF4-FFF2-40B4-BE49-F238E27FC236}">
                  <a16:creationId xmlns:a16="http://schemas.microsoft.com/office/drawing/2014/main" id="{15E5EF01-B1FD-5A44-9814-9CC1B184C3D9}"/>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1545;p84">
            <a:extLst>
              <a:ext uri="{FF2B5EF4-FFF2-40B4-BE49-F238E27FC236}">
                <a16:creationId xmlns:a16="http://schemas.microsoft.com/office/drawing/2014/main" id="{A7FE7A43-B74F-9E4D-B8B6-58E6A78B01A2}"/>
              </a:ext>
            </a:extLst>
          </p:cNvPr>
          <p:cNvSpPr txBox="1">
            <a:spLocks/>
          </p:cNvSpPr>
          <p:nvPr/>
        </p:nvSpPr>
        <p:spPr>
          <a:xfrm>
            <a:off x="937665" y="1471055"/>
            <a:ext cx="3623995" cy="27902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800" b="0" i="0" u="none" strike="noStrike" cap="none">
                <a:solidFill>
                  <a:schemeClr val="accent5"/>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9pPr>
          </a:lstStyle>
          <a:p>
            <a:pPr indent="-317500">
              <a:lnSpc>
                <a:spcPct val="120000"/>
              </a:lnSpc>
              <a:buClr>
                <a:schemeClr val="accent5"/>
              </a:buClr>
              <a:buSzPts val="1400"/>
              <a:buFont typeface="Work Sans" pitchFamily="2" charset="0"/>
              <a:buChar char="●"/>
            </a:pPr>
            <a:r>
              <a:rPr lang="en-GB" sz="1400" dirty="0"/>
              <a:t>Mt. Cameroon National Park</a:t>
            </a:r>
          </a:p>
          <a:p>
            <a:pPr indent="-317500">
              <a:lnSpc>
                <a:spcPct val="120000"/>
              </a:lnSpc>
              <a:buClr>
                <a:schemeClr val="accent5"/>
              </a:buClr>
              <a:buSzPts val="1400"/>
              <a:buFont typeface="Work Sans" pitchFamily="2" charset="0"/>
              <a:buChar char="●"/>
            </a:pPr>
            <a:r>
              <a:rPr lang="en-GB" sz="1400" dirty="0"/>
              <a:t>Data collected along the elevational gradient</a:t>
            </a:r>
            <a:endParaRPr lang="en-GB" dirty="0"/>
          </a:p>
          <a:p>
            <a:pPr lvl="1">
              <a:lnSpc>
                <a:spcPct val="120000"/>
              </a:lnSpc>
              <a:buFont typeface="Work Sans" pitchFamily="2" charset="0"/>
              <a:buChar char="●"/>
            </a:pPr>
            <a:r>
              <a:rPr lang="en-GB" dirty="0">
                <a:solidFill>
                  <a:schemeClr val="accent4"/>
                </a:solidFill>
              </a:rPr>
              <a:t>Lowland forests</a:t>
            </a:r>
          </a:p>
          <a:p>
            <a:pPr lvl="1">
              <a:lnSpc>
                <a:spcPct val="120000"/>
              </a:lnSpc>
              <a:buFont typeface="Work Sans" pitchFamily="2" charset="0"/>
              <a:buChar char="●"/>
            </a:pPr>
            <a:r>
              <a:rPr lang="en-GB" dirty="0">
                <a:solidFill>
                  <a:schemeClr val="accent4"/>
                </a:solidFill>
              </a:rPr>
              <a:t>Upland forests</a:t>
            </a:r>
          </a:p>
          <a:p>
            <a:pPr lvl="1">
              <a:lnSpc>
                <a:spcPct val="120000"/>
              </a:lnSpc>
              <a:buFont typeface="Work Sans" pitchFamily="2" charset="0"/>
              <a:buChar char="●"/>
            </a:pPr>
            <a:r>
              <a:rPr lang="en-GB" dirty="0">
                <a:solidFill>
                  <a:schemeClr val="accent4"/>
                </a:solidFill>
              </a:rPr>
              <a:t>Montane forests (at the timberline)</a:t>
            </a:r>
          </a:p>
        </p:txBody>
      </p:sp>
    </p:spTree>
    <p:extLst>
      <p:ext uri="{BB962C8B-B14F-4D97-AF65-F5344CB8AC3E}">
        <p14:creationId xmlns:p14="http://schemas.microsoft.com/office/powerpoint/2010/main" val="33896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2397"/>
        <p:cNvGrpSpPr/>
        <p:nvPr/>
      </p:nvGrpSpPr>
      <p:grpSpPr>
        <a:xfrm>
          <a:off x="0" y="0"/>
          <a:ext cx="0" cy="0"/>
          <a:chOff x="0" y="0"/>
          <a:chExt cx="0" cy="0"/>
        </a:xfrm>
      </p:grpSpPr>
      <p:pic>
        <p:nvPicPr>
          <p:cNvPr id="3" name="Obrázek 2" descr="Obsah obrázku mapa&#10;&#10;Popis byl vytvořen automaticky">
            <a:extLst>
              <a:ext uri="{FF2B5EF4-FFF2-40B4-BE49-F238E27FC236}">
                <a16:creationId xmlns:a16="http://schemas.microsoft.com/office/drawing/2014/main" id="{4FA400C9-795D-8541-ACF9-C19A3390C841}"/>
              </a:ext>
            </a:extLst>
          </p:cNvPr>
          <p:cNvPicPr>
            <a:picLocks noChangeAspect="1"/>
          </p:cNvPicPr>
          <p:nvPr/>
        </p:nvPicPr>
        <p:blipFill rotWithShape="1">
          <a:blip r:embed="rId3"/>
          <a:srcRect l="-82" t="-119" r="-2" b="-117"/>
          <a:stretch/>
        </p:blipFill>
        <p:spPr>
          <a:xfrm>
            <a:off x="-1183341" y="-242047"/>
            <a:ext cx="10327341" cy="5818094"/>
          </a:xfrm>
          <a:prstGeom prst="rect">
            <a:avLst/>
          </a:prstGeom>
        </p:spPr>
      </p:pic>
      <p:pic>
        <p:nvPicPr>
          <p:cNvPr id="7" name="Obrázek 6" descr="Obsah obrázku mapa&#10;&#10;Popis byl vytvořen automaticky">
            <a:extLst>
              <a:ext uri="{FF2B5EF4-FFF2-40B4-BE49-F238E27FC236}">
                <a16:creationId xmlns:a16="http://schemas.microsoft.com/office/drawing/2014/main" id="{6F2AC530-77DB-F54E-85E6-6FEA38D3D66A}"/>
              </a:ext>
            </a:extLst>
          </p:cNvPr>
          <p:cNvPicPr>
            <a:picLocks noChangeAspect="1"/>
          </p:cNvPicPr>
          <p:nvPr/>
        </p:nvPicPr>
        <p:blipFill>
          <a:blip r:embed="rId4"/>
          <a:stretch>
            <a:fillRect/>
          </a:stretch>
        </p:blipFill>
        <p:spPr>
          <a:xfrm>
            <a:off x="-1183341" y="-242047"/>
            <a:ext cx="10327340" cy="5809129"/>
          </a:xfrm>
          <a:prstGeom prst="rect">
            <a:avLst/>
          </a:prstGeom>
        </p:spPr>
      </p:pic>
      <p:pic>
        <p:nvPicPr>
          <p:cNvPr id="9" name="Obrázek 8" descr="Obsah obrázku mapa&#10;&#10;Popis byl vytvořen automaticky">
            <a:extLst>
              <a:ext uri="{FF2B5EF4-FFF2-40B4-BE49-F238E27FC236}">
                <a16:creationId xmlns:a16="http://schemas.microsoft.com/office/drawing/2014/main" id="{07202A2A-A953-4447-8E61-1B89DB946F8E}"/>
              </a:ext>
            </a:extLst>
          </p:cNvPr>
          <p:cNvPicPr>
            <a:picLocks noChangeAspect="1"/>
          </p:cNvPicPr>
          <p:nvPr/>
        </p:nvPicPr>
        <p:blipFill>
          <a:blip r:embed="rId5"/>
          <a:stretch>
            <a:fillRect/>
          </a:stretch>
        </p:blipFill>
        <p:spPr>
          <a:xfrm>
            <a:off x="-1183343" y="-242047"/>
            <a:ext cx="10327339" cy="5809128"/>
          </a:xfrm>
          <a:prstGeom prst="rect">
            <a:avLst/>
          </a:prstGeom>
        </p:spPr>
      </p:pic>
      <p:pic>
        <p:nvPicPr>
          <p:cNvPr id="11" name="Obrázek 10" descr="Obsah obrázku mapa&#10;&#10;Popis byl vytvořen automaticky">
            <a:extLst>
              <a:ext uri="{FF2B5EF4-FFF2-40B4-BE49-F238E27FC236}">
                <a16:creationId xmlns:a16="http://schemas.microsoft.com/office/drawing/2014/main" id="{1F331532-3364-0B40-BDB0-FA68E1B377A7}"/>
              </a:ext>
            </a:extLst>
          </p:cNvPr>
          <p:cNvPicPr>
            <a:picLocks noChangeAspect="1"/>
          </p:cNvPicPr>
          <p:nvPr/>
        </p:nvPicPr>
        <p:blipFill>
          <a:blip r:embed="rId6"/>
          <a:stretch>
            <a:fillRect/>
          </a:stretch>
        </p:blipFill>
        <p:spPr>
          <a:xfrm>
            <a:off x="-1183346" y="-251013"/>
            <a:ext cx="10343278" cy="5818094"/>
          </a:xfrm>
          <a:prstGeom prst="rect">
            <a:avLst/>
          </a:prstGeom>
        </p:spPr>
      </p:pic>
      <p:pic>
        <p:nvPicPr>
          <p:cNvPr id="13" name="Obrázek 12" descr="Obsah obrázku mapa&#10;&#10;Popis byl vytvořen automaticky">
            <a:extLst>
              <a:ext uri="{FF2B5EF4-FFF2-40B4-BE49-F238E27FC236}">
                <a16:creationId xmlns:a16="http://schemas.microsoft.com/office/drawing/2014/main" id="{D43375BB-BB82-D64B-B86B-0A2610847367}"/>
              </a:ext>
            </a:extLst>
          </p:cNvPr>
          <p:cNvPicPr>
            <a:picLocks noChangeAspect="1"/>
          </p:cNvPicPr>
          <p:nvPr/>
        </p:nvPicPr>
        <p:blipFill>
          <a:blip r:embed="rId7"/>
          <a:stretch>
            <a:fillRect/>
          </a:stretch>
        </p:blipFill>
        <p:spPr>
          <a:xfrm>
            <a:off x="-1183346" y="-242048"/>
            <a:ext cx="10343278" cy="5818094"/>
          </a:xfrm>
          <a:prstGeom prst="rect">
            <a:avLst/>
          </a:prstGeom>
        </p:spPr>
      </p:pic>
      <p:sp>
        <p:nvSpPr>
          <p:cNvPr id="12398" name="Google Shape;12398;p109"/>
          <p:cNvSpPr/>
          <p:nvPr/>
        </p:nvSpPr>
        <p:spPr>
          <a:xfrm>
            <a:off x="155223" y="172278"/>
            <a:ext cx="8800517" cy="477624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273"/>
        <p:cNvGrpSpPr/>
        <p:nvPr/>
      </p:nvGrpSpPr>
      <p:grpSpPr>
        <a:xfrm>
          <a:off x="0" y="0"/>
          <a:ext cx="0" cy="0"/>
          <a:chOff x="0" y="0"/>
          <a:chExt cx="0" cy="0"/>
        </a:xfrm>
      </p:grpSpPr>
      <p:sp>
        <p:nvSpPr>
          <p:cNvPr id="11274" name="Google Shape;11274;p67"/>
          <p:cNvSpPr txBox="1">
            <a:spLocks noGrp="1"/>
          </p:cNvSpPr>
          <p:nvPr>
            <p:ph type="subTitle" idx="13"/>
          </p:nvPr>
        </p:nvSpPr>
        <p:spPr>
          <a:xfrm>
            <a:off x="5692125" y="2904767"/>
            <a:ext cx="1465800" cy="465300"/>
          </a:xfrm>
          <a:prstGeom prst="rect">
            <a:avLst/>
          </a:prstGeom>
        </p:spPr>
        <p:txBody>
          <a:bodyPr spcFirstLastPara="1" wrap="square" lIns="91425" tIns="91425" rIns="91425" bIns="91425" anchor="ctr" anchorCtr="0">
            <a:noAutofit/>
          </a:bodyPr>
          <a:lstStyle/>
          <a:p>
            <a:pPr marL="0" lvl="0" indent="0"/>
            <a:r>
              <a:rPr lang="cs-CZ" dirty="0" err="1"/>
              <a:t>Hypotheses</a:t>
            </a:r>
            <a:r>
              <a:rPr lang="cs-CZ" dirty="0"/>
              <a:t> and </a:t>
            </a:r>
            <a:r>
              <a:rPr lang="cs-CZ" dirty="0" err="1"/>
              <a:t>Methods</a:t>
            </a:r>
            <a:endParaRPr lang="cs-CZ" dirty="0"/>
          </a:p>
        </p:txBody>
      </p:sp>
      <p:sp>
        <p:nvSpPr>
          <p:cNvPr id="11275" name="Google Shape;11275;p67"/>
          <p:cNvSpPr txBox="1">
            <a:spLocks noGrp="1"/>
          </p:cNvSpPr>
          <p:nvPr>
            <p:ph type="subTitle" idx="15"/>
          </p:nvPr>
        </p:nvSpPr>
        <p:spPr>
          <a:xfrm>
            <a:off x="5691166" y="3370453"/>
            <a:ext cx="1874400" cy="6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cs-CZ" dirty="0"/>
              <a:t>4 min</a:t>
            </a:r>
            <a:endParaRPr dirty="0"/>
          </a:p>
        </p:txBody>
      </p:sp>
      <p:sp>
        <p:nvSpPr>
          <p:cNvPr id="11276" name="Google Shape;11276;p67"/>
          <p:cNvSpPr txBox="1">
            <a:spLocks noGrp="1"/>
          </p:cNvSpPr>
          <p:nvPr>
            <p:ph type="title"/>
          </p:nvPr>
        </p:nvSpPr>
        <p:spPr>
          <a:xfrm>
            <a:off x="720000" y="630000"/>
            <a:ext cx="38520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Presentation structure</a:t>
            </a:r>
            <a:endParaRPr sz="2400" dirty="0"/>
          </a:p>
        </p:txBody>
      </p:sp>
      <p:sp>
        <p:nvSpPr>
          <p:cNvPr id="11277" name="Google Shape;11277;p67"/>
          <p:cNvSpPr txBox="1">
            <a:spLocks noGrp="1"/>
          </p:cNvSpPr>
          <p:nvPr>
            <p:ph type="subTitle" idx="1"/>
          </p:nvPr>
        </p:nvSpPr>
        <p:spPr>
          <a:xfrm>
            <a:off x="5687950" y="1495958"/>
            <a:ext cx="1877700" cy="465300"/>
          </a:xfrm>
          <a:prstGeom prst="rect">
            <a:avLst/>
          </a:prstGeom>
        </p:spPr>
        <p:txBody>
          <a:bodyPr spcFirstLastPara="1" wrap="square" lIns="91425" tIns="91425" rIns="91425" bIns="91425" anchor="ctr" anchorCtr="0">
            <a:noAutofit/>
          </a:bodyPr>
          <a:lstStyle/>
          <a:p>
            <a:pPr marL="0" indent="0"/>
            <a:r>
              <a:rPr lang="cs-CZ" dirty="0" err="1"/>
              <a:t>Aims</a:t>
            </a:r>
            <a:r>
              <a:rPr lang="cs-CZ" dirty="0"/>
              <a:t> and </a:t>
            </a:r>
            <a:r>
              <a:rPr lang="cs-CZ" dirty="0" err="1"/>
              <a:t>goals</a:t>
            </a:r>
            <a:endParaRPr lang="cs-CZ" dirty="0"/>
          </a:p>
        </p:txBody>
      </p:sp>
      <p:sp>
        <p:nvSpPr>
          <p:cNvPr id="11278" name="Google Shape;11278;p67"/>
          <p:cNvSpPr txBox="1">
            <a:spLocks noGrp="1"/>
          </p:cNvSpPr>
          <p:nvPr>
            <p:ph type="subTitle" idx="2"/>
          </p:nvPr>
        </p:nvSpPr>
        <p:spPr>
          <a:xfrm>
            <a:off x="2416525" y="1495958"/>
            <a:ext cx="14658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Theoretical background</a:t>
            </a:r>
            <a:endParaRPr dirty="0"/>
          </a:p>
        </p:txBody>
      </p:sp>
      <p:sp>
        <p:nvSpPr>
          <p:cNvPr id="11279" name="Google Shape;11279;p67"/>
          <p:cNvSpPr txBox="1">
            <a:spLocks noGrp="1"/>
          </p:cNvSpPr>
          <p:nvPr>
            <p:ph type="title" idx="3"/>
          </p:nvPr>
        </p:nvSpPr>
        <p:spPr>
          <a:xfrm>
            <a:off x="1578325" y="1538623"/>
            <a:ext cx="8382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1280" name="Google Shape;11280;p67"/>
          <p:cNvSpPr txBox="1">
            <a:spLocks noGrp="1"/>
          </p:cNvSpPr>
          <p:nvPr>
            <p:ph type="title" idx="4"/>
          </p:nvPr>
        </p:nvSpPr>
        <p:spPr>
          <a:xfrm>
            <a:off x="4849750" y="1538623"/>
            <a:ext cx="8355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1281" name="Google Shape;11281;p67"/>
          <p:cNvSpPr txBox="1">
            <a:spLocks noGrp="1"/>
          </p:cNvSpPr>
          <p:nvPr>
            <p:ph type="subTitle" idx="5"/>
          </p:nvPr>
        </p:nvSpPr>
        <p:spPr>
          <a:xfrm>
            <a:off x="2416525" y="2906453"/>
            <a:ext cx="18777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cs-CZ" dirty="0" err="1"/>
              <a:t>Dataset</a:t>
            </a:r>
            <a:endParaRPr dirty="0"/>
          </a:p>
        </p:txBody>
      </p:sp>
      <p:sp>
        <p:nvSpPr>
          <p:cNvPr id="11282" name="Google Shape;11282;p67"/>
          <p:cNvSpPr txBox="1">
            <a:spLocks noGrp="1"/>
          </p:cNvSpPr>
          <p:nvPr>
            <p:ph type="title" idx="6"/>
          </p:nvPr>
        </p:nvSpPr>
        <p:spPr>
          <a:xfrm>
            <a:off x="1578325" y="2949121"/>
            <a:ext cx="8382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1283" name="Google Shape;11283;p67"/>
          <p:cNvSpPr txBox="1">
            <a:spLocks noGrp="1"/>
          </p:cNvSpPr>
          <p:nvPr>
            <p:ph type="subTitle" idx="7"/>
          </p:nvPr>
        </p:nvSpPr>
        <p:spPr>
          <a:xfrm>
            <a:off x="5687950" y="1961650"/>
            <a:ext cx="1874400" cy="64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cs-CZ" dirty="0"/>
              <a:t>4 min</a:t>
            </a:r>
            <a:endParaRPr dirty="0"/>
          </a:p>
        </p:txBody>
      </p:sp>
      <p:sp>
        <p:nvSpPr>
          <p:cNvPr id="11284" name="Google Shape;11284;p67"/>
          <p:cNvSpPr txBox="1">
            <a:spLocks noGrp="1"/>
          </p:cNvSpPr>
          <p:nvPr>
            <p:ph type="subTitle" idx="8"/>
          </p:nvPr>
        </p:nvSpPr>
        <p:spPr>
          <a:xfrm>
            <a:off x="2416525" y="1961650"/>
            <a:ext cx="1877700" cy="64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cs-CZ" dirty="0"/>
              <a:t>2-3 min</a:t>
            </a:r>
            <a:endParaRPr dirty="0"/>
          </a:p>
        </p:txBody>
      </p:sp>
      <p:sp>
        <p:nvSpPr>
          <p:cNvPr id="11285" name="Google Shape;11285;p67"/>
          <p:cNvSpPr txBox="1">
            <a:spLocks noGrp="1"/>
          </p:cNvSpPr>
          <p:nvPr>
            <p:ph type="subTitle" idx="9"/>
          </p:nvPr>
        </p:nvSpPr>
        <p:spPr>
          <a:xfrm>
            <a:off x="2416525" y="3373250"/>
            <a:ext cx="1877700" cy="6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cs-CZ" dirty="0"/>
              <a:t>2 min</a:t>
            </a:r>
            <a:endParaRPr dirty="0"/>
          </a:p>
        </p:txBody>
      </p:sp>
      <p:sp>
        <p:nvSpPr>
          <p:cNvPr id="11286" name="Google Shape;11286;p67"/>
          <p:cNvSpPr txBox="1">
            <a:spLocks noGrp="1"/>
          </p:cNvSpPr>
          <p:nvPr>
            <p:ph type="title" idx="14"/>
          </p:nvPr>
        </p:nvSpPr>
        <p:spPr>
          <a:xfrm>
            <a:off x="4852353" y="2947425"/>
            <a:ext cx="8355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grpSp>
        <p:nvGrpSpPr>
          <p:cNvPr id="15" name="Google Shape;3401;p14">
            <a:extLst>
              <a:ext uri="{FF2B5EF4-FFF2-40B4-BE49-F238E27FC236}">
                <a16:creationId xmlns:a16="http://schemas.microsoft.com/office/drawing/2014/main" id="{6BB646C9-61B4-FD46-AEFE-1A6CB925E644}"/>
              </a:ext>
            </a:extLst>
          </p:cNvPr>
          <p:cNvGrpSpPr/>
          <p:nvPr/>
        </p:nvGrpSpPr>
        <p:grpSpPr>
          <a:xfrm rot="-9966496" flipH="1">
            <a:off x="7569857" y="-391169"/>
            <a:ext cx="1803091" cy="2046728"/>
            <a:chOff x="1360300" y="417100"/>
            <a:chExt cx="1803000" cy="2046625"/>
          </a:xfrm>
        </p:grpSpPr>
        <p:sp>
          <p:nvSpPr>
            <p:cNvPr id="16" name="Google Shape;3402;p14">
              <a:extLst>
                <a:ext uri="{FF2B5EF4-FFF2-40B4-BE49-F238E27FC236}">
                  <a16:creationId xmlns:a16="http://schemas.microsoft.com/office/drawing/2014/main" id="{A5F09710-2443-E84F-9114-342A54BEE92B}"/>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3;p14">
              <a:extLst>
                <a:ext uri="{FF2B5EF4-FFF2-40B4-BE49-F238E27FC236}">
                  <a16:creationId xmlns:a16="http://schemas.microsoft.com/office/drawing/2014/main" id="{9E0D1BE0-BB58-B240-9CEF-F9344411EFDF}"/>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04;p14">
              <a:extLst>
                <a:ext uri="{FF2B5EF4-FFF2-40B4-BE49-F238E27FC236}">
                  <a16:creationId xmlns:a16="http://schemas.microsoft.com/office/drawing/2014/main" id="{359FE61A-4BE2-AE43-9ED0-95B473C2E81E}"/>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05;p14">
              <a:extLst>
                <a:ext uri="{FF2B5EF4-FFF2-40B4-BE49-F238E27FC236}">
                  <a16:creationId xmlns:a16="http://schemas.microsoft.com/office/drawing/2014/main" id="{18BCF51B-1A72-594A-B882-6012164FCFF1}"/>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06;p14">
              <a:extLst>
                <a:ext uri="{FF2B5EF4-FFF2-40B4-BE49-F238E27FC236}">
                  <a16:creationId xmlns:a16="http://schemas.microsoft.com/office/drawing/2014/main" id="{190C7997-60CC-534D-BAC7-5E11C884122B}"/>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07;p14">
              <a:extLst>
                <a:ext uri="{FF2B5EF4-FFF2-40B4-BE49-F238E27FC236}">
                  <a16:creationId xmlns:a16="http://schemas.microsoft.com/office/drawing/2014/main" id="{3804DAFE-5B02-F540-9208-B0C00E81F705}"/>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08;p14">
              <a:extLst>
                <a:ext uri="{FF2B5EF4-FFF2-40B4-BE49-F238E27FC236}">
                  <a16:creationId xmlns:a16="http://schemas.microsoft.com/office/drawing/2014/main" id="{197F01F6-3DD2-CE4C-8B9E-F47DF694DDBF}"/>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09;p14">
              <a:extLst>
                <a:ext uri="{FF2B5EF4-FFF2-40B4-BE49-F238E27FC236}">
                  <a16:creationId xmlns:a16="http://schemas.microsoft.com/office/drawing/2014/main" id="{493D4921-2AA5-8449-9746-F1F3DA4CC57F}"/>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10;p14">
              <a:extLst>
                <a:ext uri="{FF2B5EF4-FFF2-40B4-BE49-F238E27FC236}">
                  <a16:creationId xmlns:a16="http://schemas.microsoft.com/office/drawing/2014/main" id="{266535D0-B7DC-644B-8BE6-EDC9652B54A9}"/>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11;p14">
              <a:extLst>
                <a:ext uri="{FF2B5EF4-FFF2-40B4-BE49-F238E27FC236}">
                  <a16:creationId xmlns:a16="http://schemas.microsoft.com/office/drawing/2014/main" id="{D000FAAE-27B8-E043-9444-C26454B3C801}"/>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12;p14">
              <a:extLst>
                <a:ext uri="{FF2B5EF4-FFF2-40B4-BE49-F238E27FC236}">
                  <a16:creationId xmlns:a16="http://schemas.microsoft.com/office/drawing/2014/main" id="{AD1B4B36-8640-8C4C-A06C-8DFB1AC044B2}"/>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13;p14">
              <a:extLst>
                <a:ext uri="{FF2B5EF4-FFF2-40B4-BE49-F238E27FC236}">
                  <a16:creationId xmlns:a16="http://schemas.microsoft.com/office/drawing/2014/main" id="{DAEBAB61-9216-8942-B145-3AA36C341730}"/>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14;p14">
              <a:extLst>
                <a:ext uri="{FF2B5EF4-FFF2-40B4-BE49-F238E27FC236}">
                  <a16:creationId xmlns:a16="http://schemas.microsoft.com/office/drawing/2014/main" id="{09285F37-8BA5-2D44-A412-818D82263402}"/>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15;p14">
              <a:extLst>
                <a:ext uri="{FF2B5EF4-FFF2-40B4-BE49-F238E27FC236}">
                  <a16:creationId xmlns:a16="http://schemas.microsoft.com/office/drawing/2014/main" id="{8BFA734F-8C50-2D40-B5DE-62983C440912}"/>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16;p14">
              <a:extLst>
                <a:ext uri="{FF2B5EF4-FFF2-40B4-BE49-F238E27FC236}">
                  <a16:creationId xmlns:a16="http://schemas.microsoft.com/office/drawing/2014/main" id="{7C224049-140C-1543-B7F8-3B93CC6D3E39}"/>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17;p14">
              <a:extLst>
                <a:ext uri="{FF2B5EF4-FFF2-40B4-BE49-F238E27FC236}">
                  <a16:creationId xmlns:a16="http://schemas.microsoft.com/office/drawing/2014/main" id="{7CC996DA-8DBE-EA44-A8E5-10CD290EF7B6}"/>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18;p14">
              <a:extLst>
                <a:ext uri="{FF2B5EF4-FFF2-40B4-BE49-F238E27FC236}">
                  <a16:creationId xmlns:a16="http://schemas.microsoft.com/office/drawing/2014/main" id="{05FB295B-10B9-6045-A737-087AEF796A5C}"/>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19;p14">
              <a:extLst>
                <a:ext uri="{FF2B5EF4-FFF2-40B4-BE49-F238E27FC236}">
                  <a16:creationId xmlns:a16="http://schemas.microsoft.com/office/drawing/2014/main" id="{C8A068E6-1B96-0647-85D1-F5649EC4CD6E}"/>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20;p14">
              <a:extLst>
                <a:ext uri="{FF2B5EF4-FFF2-40B4-BE49-F238E27FC236}">
                  <a16:creationId xmlns:a16="http://schemas.microsoft.com/office/drawing/2014/main" id="{A3A6E9F7-6B70-7249-A350-F48980A34D53}"/>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21;p14">
              <a:extLst>
                <a:ext uri="{FF2B5EF4-FFF2-40B4-BE49-F238E27FC236}">
                  <a16:creationId xmlns:a16="http://schemas.microsoft.com/office/drawing/2014/main" id="{354B7069-5E86-F446-959B-44164526B7F1}"/>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22;p14">
              <a:extLst>
                <a:ext uri="{FF2B5EF4-FFF2-40B4-BE49-F238E27FC236}">
                  <a16:creationId xmlns:a16="http://schemas.microsoft.com/office/drawing/2014/main" id="{596686B0-9790-894D-BFEF-E5B10B783923}"/>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23;p14">
              <a:extLst>
                <a:ext uri="{FF2B5EF4-FFF2-40B4-BE49-F238E27FC236}">
                  <a16:creationId xmlns:a16="http://schemas.microsoft.com/office/drawing/2014/main" id="{C63602D3-AB1F-984E-B68B-4C6142C63184}"/>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24;p14">
              <a:extLst>
                <a:ext uri="{FF2B5EF4-FFF2-40B4-BE49-F238E27FC236}">
                  <a16:creationId xmlns:a16="http://schemas.microsoft.com/office/drawing/2014/main" id="{B6614A39-E3F7-C548-87F7-FE46FFAEA14D}"/>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25;p14">
              <a:extLst>
                <a:ext uri="{FF2B5EF4-FFF2-40B4-BE49-F238E27FC236}">
                  <a16:creationId xmlns:a16="http://schemas.microsoft.com/office/drawing/2014/main" id="{3E73A953-DEAC-1348-9582-8F4DF61C1E03}"/>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26;p14">
              <a:extLst>
                <a:ext uri="{FF2B5EF4-FFF2-40B4-BE49-F238E27FC236}">
                  <a16:creationId xmlns:a16="http://schemas.microsoft.com/office/drawing/2014/main" id="{C4D9F3EE-1F52-EB40-8E3F-315F0C196431}"/>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27;p14">
              <a:extLst>
                <a:ext uri="{FF2B5EF4-FFF2-40B4-BE49-F238E27FC236}">
                  <a16:creationId xmlns:a16="http://schemas.microsoft.com/office/drawing/2014/main" id="{4C180F98-28B8-DB4E-A116-6A46A3786443}"/>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428;p14">
            <a:extLst>
              <a:ext uri="{FF2B5EF4-FFF2-40B4-BE49-F238E27FC236}">
                <a16:creationId xmlns:a16="http://schemas.microsoft.com/office/drawing/2014/main" id="{E6EE7983-A6C2-344D-A31B-1AF964507E05}"/>
              </a:ext>
            </a:extLst>
          </p:cNvPr>
          <p:cNvGrpSpPr/>
          <p:nvPr/>
        </p:nvGrpSpPr>
        <p:grpSpPr>
          <a:xfrm rot="3437332" flipH="1">
            <a:off x="-244510" y="3424513"/>
            <a:ext cx="1931387" cy="2228260"/>
            <a:chOff x="4187325" y="3050125"/>
            <a:chExt cx="1931400" cy="2228275"/>
          </a:xfrm>
        </p:grpSpPr>
        <p:sp>
          <p:nvSpPr>
            <p:cNvPr id="43" name="Google Shape;3429;p14">
              <a:extLst>
                <a:ext uri="{FF2B5EF4-FFF2-40B4-BE49-F238E27FC236}">
                  <a16:creationId xmlns:a16="http://schemas.microsoft.com/office/drawing/2014/main" id="{A4680DC5-DF01-7645-A163-391B3C058A13}"/>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30;p14">
              <a:extLst>
                <a:ext uri="{FF2B5EF4-FFF2-40B4-BE49-F238E27FC236}">
                  <a16:creationId xmlns:a16="http://schemas.microsoft.com/office/drawing/2014/main" id="{DA4C5A9C-1011-9346-ADE5-6A99DB992C6C}"/>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31;p14">
              <a:extLst>
                <a:ext uri="{FF2B5EF4-FFF2-40B4-BE49-F238E27FC236}">
                  <a16:creationId xmlns:a16="http://schemas.microsoft.com/office/drawing/2014/main" id="{B26780F6-7B8E-4048-9E76-3F62F48A5B9B}"/>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32;p14">
              <a:extLst>
                <a:ext uri="{FF2B5EF4-FFF2-40B4-BE49-F238E27FC236}">
                  <a16:creationId xmlns:a16="http://schemas.microsoft.com/office/drawing/2014/main" id="{520585FC-3620-5447-AEED-5F1DBC44D54B}"/>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33;p14">
              <a:extLst>
                <a:ext uri="{FF2B5EF4-FFF2-40B4-BE49-F238E27FC236}">
                  <a16:creationId xmlns:a16="http://schemas.microsoft.com/office/drawing/2014/main" id="{109404A0-E5C3-2040-8A29-C4369D97D53B}"/>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34;p14">
              <a:extLst>
                <a:ext uri="{FF2B5EF4-FFF2-40B4-BE49-F238E27FC236}">
                  <a16:creationId xmlns:a16="http://schemas.microsoft.com/office/drawing/2014/main" id="{3519DE75-44B8-314C-8270-6C96BA8DB0B8}"/>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35;p14">
              <a:extLst>
                <a:ext uri="{FF2B5EF4-FFF2-40B4-BE49-F238E27FC236}">
                  <a16:creationId xmlns:a16="http://schemas.microsoft.com/office/drawing/2014/main" id="{A948172F-1FB1-0F40-AD7C-A722308E7671}"/>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36;p14">
              <a:extLst>
                <a:ext uri="{FF2B5EF4-FFF2-40B4-BE49-F238E27FC236}">
                  <a16:creationId xmlns:a16="http://schemas.microsoft.com/office/drawing/2014/main" id="{0B584BD9-E899-0544-9247-BF695A3DCD55}"/>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37;p14">
              <a:extLst>
                <a:ext uri="{FF2B5EF4-FFF2-40B4-BE49-F238E27FC236}">
                  <a16:creationId xmlns:a16="http://schemas.microsoft.com/office/drawing/2014/main" id="{01778DF4-FFD3-1B49-8ABD-B9F69CB66561}"/>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38;p14">
              <a:extLst>
                <a:ext uri="{FF2B5EF4-FFF2-40B4-BE49-F238E27FC236}">
                  <a16:creationId xmlns:a16="http://schemas.microsoft.com/office/drawing/2014/main" id="{08E49FCC-EFD5-6041-9AD3-964A50777EA5}"/>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39;p14">
              <a:extLst>
                <a:ext uri="{FF2B5EF4-FFF2-40B4-BE49-F238E27FC236}">
                  <a16:creationId xmlns:a16="http://schemas.microsoft.com/office/drawing/2014/main" id="{6AF5C259-E30C-C94F-89A2-4C3157DB98B4}"/>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40;p14">
              <a:extLst>
                <a:ext uri="{FF2B5EF4-FFF2-40B4-BE49-F238E27FC236}">
                  <a16:creationId xmlns:a16="http://schemas.microsoft.com/office/drawing/2014/main" id="{7DB3AF4E-31B2-BE42-A88E-94DD40B8D3CD}"/>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41;p14">
              <a:extLst>
                <a:ext uri="{FF2B5EF4-FFF2-40B4-BE49-F238E27FC236}">
                  <a16:creationId xmlns:a16="http://schemas.microsoft.com/office/drawing/2014/main" id="{72AFD9CB-9D32-1748-96EB-8B7E0F8A0B38}"/>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42;p14">
              <a:extLst>
                <a:ext uri="{FF2B5EF4-FFF2-40B4-BE49-F238E27FC236}">
                  <a16:creationId xmlns:a16="http://schemas.microsoft.com/office/drawing/2014/main" id="{7340A184-4DA2-C347-9E46-514AED794DE5}"/>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43;p14">
              <a:extLst>
                <a:ext uri="{FF2B5EF4-FFF2-40B4-BE49-F238E27FC236}">
                  <a16:creationId xmlns:a16="http://schemas.microsoft.com/office/drawing/2014/main" id="{06730259-C562-5C42-97EC-E6C1F0788E76}"/>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44;p14">
              <a:extLst>
                <a:ext uri="{FF2B5EF4-FFF2-40B4-BE49-F238E27FC236}">
                  <a16:creationId xmlns:a16="http://schemas.microsoft.com/office/drawing/2014/main" id="{3B8381F3-26E7-0548-AD99-8E2E3067BA54}"/>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45;p14">
              <a:extLst>
                <a:ext uri="{FF2B5EF4-FFF2-40B4-BE49-F238E27FC236}">
                  <a16:creationId xmlns:a16="http://schemas.microsoft.com/office/drawing/2014/main" id="{AF8BA615-6285-1D47-983F-3CC4DE328FDA}"/>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46;p14">
              <a:extLst>
                <a:ext uri="{FF2B5EF4-FFF2-40B4-BE49-F238E27FC236}">
                  <a16:creationId xmlns:a16="http://schemas.microsoft.com/office/drawing/2014/main" id="{015EA1DC-BD37-D148-8E3B-CC2F913B4CAA}"/>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47;p14">
              <a:extLst>
                <a:ext uri="{FF2B5EF4-FFF2-40B4-BE49-F238E27FC236}">
                  <a16:creationId xmlns:a16="http://schemas.microsoft.com/office/drawing/2014/main" id="{919E0839-A7B9-7A4E-8634-63A269A9BB33}"/>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48;p14">
              <a:extLst>
                <a:ext uri="{FF2B5EF4-FFF2-40B4-BE49-F238E27FC236}">
                  <a16:creationId xmlns:a16="http://schemas.microsoft.com/office/drawing/2014/main" id="{B020BBAD-8207-7D47-83C0-460CA3057481}"/>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49;p14">
              <a:extLst>
                <a:ext uri="{FF2B5EF4-FFF2-40B4-BE49-F238E27FC236}">
                  <a16:creationId xmlns:a16="http://schemas.microsoft.com/office/drawing/2014/main" id="{F09DC6AB-D596-2448-ABA3-0B7EDE2B4BBD}"/>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50;p14">
              <a:extLst>
                <a:ext uri="{FF2B5EF4-FFF2-40B4-BE49-F238E27FC236}">
                  <a16:creationId xmlns:a16="http://schemas.microsoft.com/office/drawing/2014/main" id="{B7025CF6-1CBF-E04D-BC88-ED112085D130}"/>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51;p14">
              <a:extLst>
                <a:ext uri="{FF2B5EF4-FFF2-40B4-BE49-F238E27FC236}">
                  <a16:creationId xmlns:a16="http://schemas.microsoft.com/office/drawing/2014/main" id="{B25BA0C1-837A-AA4E-9F14-56E96C6D8C03}"/>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52;p14">
              <a:extLst>
                <a:ext uri="{FF2B5EF4-FFF2-40B4-BE49-F238E27FC236}">
                  <a16:creationId xmlns:a16="http://schemas.microsoft.com/office/drawing/2014/main" id="{270FC8A0-0FE3-6F47-9D26-7BE54374DDE9}"/>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53;p14">
              <a:extLst>
                <a:ext uri="{FF2B5EF4-FFF2-40B4-BE49-F238E27FC236}">
                  <a16:creationId xmlns:a16="http://schemas.microsoft.com/office/drawing/2014/main" id="{ACFC80B7-E3DD-C94B-BF9A-00CBBCDCC7EF}"/>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1302"/>
        <p:cNvGrpSpPr/>
        <p:nvPr/>
      </p:nvGrpSpPr>
      <p:grpSpPr>
        <a:xfrm>
          <a:off x="0" y="0"/>
          <a:ext cx="0" cy="0"/>
          <a:chOff x="0" y="0"/>
          <a:chExt cx="0" cy="0"/>
        </a:xfrm>
      </p:grpSpPr>
      <p:pic>
        <p:nvPicPr>
          <p:cNvPr id="11303" name="Google Shape;11303;p70"/>
          <p:cNvPicPr preferRelativeResize="0"/>
          <p:nvPr/>
        </p:nvPicPr>
        <p:blipFill rotWithShape="1">
          <a:blip r:embed="rId3">
            <a:alphaModFix/>
          </a:blip>
          <a:srcRect l="5580"/>
          <a:stretch/>
        </p:blipFill>
        <p:spPr>
          <a:xfrm>
            <a:off x="4287300" y="0"/>
            <a:ext cx="4856700" cy="5143500"/>
          </a:xfrm>
          <a:prstGeom prst="rect">
            <a:avLst/>
          </a:prstGeom>
          <a:noFill/>
          <a:ln>
            <a:noFill/>
          </a:ln>
        </p:spPr>
      </p:pic>
      <p:sp>
        <p:nvSpPr>
          <p:cNvPr id="11304" name="Google Shape;11304;p70"/>
          <p:cNvSpPr txBox="1">
            <a:spLocks noGrp="1"/>
          </p:cNvSpPr>
          <p:nvPr>
            <p:ph type="title"/>
          </p:nvPr>
        </p:nvSpPr>
        <p:spPr>
          <a:xfrm>
            <a:off x="95375" y="686423"/>
            <a:ext cx="2106600" cy="99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Methods</a:t>
            </a:r>
            <a:endParaRPr dirty="0"/>
          </a:p>
        </p:txBody>
      </p:sp>
      <p:sp>
        <p:nvSpPr>
          <p:cNvPr id="11305" name="Google Shape;11305;p70"/>
          <p:cNvSpPr txBox="1">
            <a:spLocks noGrp="1"/>
          </p:cNvSpPr>
          <p:nvPr>
            <p:ph type="subTitle" idx="1"/>
          </p:nvPr>
        </p:nvSpPr>
        <p:spPr>
          <a:xfrm>
            <a:off x="633947" y="1608668"/>
            <a:ext cx="3385747" cy="2400895"/>
          </a:xfrm>
          <a:prstGeom prst="rect">
            <a:avLst/>
          </a:prstGeom>
        </p:spPr>
        <p:txBody>
          <a:bodyPr spcFirstLastPara="1" wrap="square" lIns="91425" tIns="91425" rIns="91425" bIns="91425" anchor="ctr" anchorCtr="0">
            <a:noAutofit/>
          </a:bodyPr>
          <a:lstStyle/>
          <a:p>
            <a:pPr lvl="0" indent="-317500">
              <a:buClr>
                <a:schemeClr val="accent5"/>
              </a:buClr>
              <a:buSzPts val="1400"/>
              <a:buFont typeface="Work Sans" pitchFamily="2" charset="0"/>
              <a:buChar char="●"/>
            </a:pPr>
            <a:r>
              <a:rPr lang="en-GB" sz="1400" dirty="0"/>
              <a:t>Security cameras</a:t>
            </a:r>
          </a:p>
          <a:p>
            <a:pPr lvl="0" indent="-317500">
              <a:buClr>
                <a:schemeClr val="accent5"/>
              </a:buClr>
              <a:buSzPts val="1400"/>
              <a:buFont typeface="Work Sans" pitchFamily="2" charset="0"/>
              <a:buChar char="●"/>
            </a:pPr>
            <a:r>
              <a:rPr lang="en-GB" sz="1400" dirty="0"/>
              <a:t>c. 168 H rec. per plant species</a:t>
            </a:r>
          </a:p>
          <a:p>
            <a:pPr lvl="0" indent="-317500">
              <a:buClr>
                <a:schemeClr val="accent5"/>
              </a:buClr>
              <a:buSzPts val="1400"/>
              <a:buFont typeface="Work Sans" pitchFamily="2" charset="0"/>
              <a:buChar char="●"/>
            </a:pPr>
            <a:r>
              <a:rPr lang="en-GB" sz="1400" dirty="0"/>
              <a:t>Data from recordings</a:t>
            </a:r>
            <a:r>
              <a:rPr lang="en-GB" dirty="0"/>
              <a:t>:</a:t>
            </a:r>
          </a:p>
          <a:p>
            <a:pPr lvl="1">
              <a:buFont typeface="Work Sans" pitchFamily="2" charset="0"/>
              <a:buChar char="●"/>
            </a:pPr>
            <a:r>
              <a:rPr lang="en-GB" sz="1400" dirty="0">
                <a:solidFill>
                  <a:schemeClr val="accent2"/>
                </a:solidFill>
              </a:rPr>
              <a:t>Visitors</a:t>
            </a:r>
          </a:p>
          <a:p>
            <a:pPr lvl="2">
              <a:buFont typeface="Work Sans" pitchFamily="2" charset="0"/>
              <a:buChar char="●"/>
            </a:pPr>
            <a:r>
              <a:rPr lang="en-GB" sz="1400" dirty="0">
                <a:solidFill>
                  <a:schemeClr val="accent2"/>
                </a:solidFill>
              </a:rPr>
              <a:t>Species</a:t>
            </a:r>
          </a:p>
          <a:p>
            <a:pPr lvl="2">
              <a:buFont typeface="Work Sans" pitchFamily="2" charset="0"/>
              <a:buChar char="●"/>
            </a:pPr>
            <a:r>
              <a:rPr lang="en-GB" sz="1400" dirty="0">
                <a:solidFill>
                  <a:schemeClr val="accent2"/>
                </a:solidFill>
              </a:rPr>
              <a:t>Sex</a:t>
            </a:r>
          </a:p>
          <a:p>
            <a:pPr lvl="1">
              <a:buFont typeface="Work Sans" pitchFamily="2" charset="0"/>
              <a:buChar char="●"/>
            </a:pPr>
            <a:r>
              <a:rPr lang="en-GB" sz="1400" dirty="0">
                <a:solidFill>
                  <a:schemeClr val="accent2"/>
                </a:solidFill>
              </a:rPr>
              <a:t>Behaviour</a:t>
            </a:r>
          </a:p>
          <a:p>
            <a:pPr lvl="1">
              <a:buFont typeface="Work Sans" pitchFamily="2" charset="0"/>
              <a:buChar char="●"/>
            </a:pPr>
            <a:r>
              <a:rPr lang="en-GB" sz="1400" dirty="0">
                <a:solidFill>
                  <a:schemeClr val="accent2"/>
                </a:solidFill>
              </a:rPr>
              <a:t>Contact with reproductive organs</a:t>
            </a:r>
          </a:p>
          <a:p>
            <a:pPr lvl="1">
              <a:buFont typeface="Work Sans" pitchFamily="2" charset="0"/>
              <a:buChar char="●"/>
            </a:pPr>
            <a:endParaRPr lang="en-GB" dirty="0">
              <a:solidFill>
                <a:schemeClr val="accent2"/>
              </a:solidFill>
            </a:endParaRPr>
          </a:p>
          <a:p>
            <a:pPr lvl="0" indent="-317500">
              <a:buClr>
                <a:schemeClr val="accent5"/>
              </a:buClr>
              <a:buSzPts val="1400"/>
              <a:buFont typeface="Work Sans" pitchFamily="2" charset="0"/>
              <a:buChar char="●"/>
            </a:pPr>
            <a:endParaRPr lang="en-GB" dirty="0"/>
          </a:p>
        </p:txBody>
      </p:sp>
      <p:pic>
        <p:nvPicPr>
          <p:cNvPr id="5" name="Obrázek 4" descr="Obsah obrázku tráva, exteriér&#10;&#10;Popis byl vytvořen automaticky">
            <a:extLst>
              <a:ext uri="{FF2B5EF4-FFF2-40B4-BE49-F238E27FC236}">
                <a16:creationId xmlns:a16="http://schemas.microsoft.com/office/drawing/2014/main" id="{730AE268-7AE4-CE47-8477-699FE0B9C201}"/>
              </a:ext>
            </a:extLst>
          </p:cNvPr>
          <p:cNvPicPr>
            <a:picLocks noChangeAspect="1"/>
          </p:cNvPicPr>
          <p:nvPr/>
        </p:nvPicPr>
        <p:blipFill rotWithShape="1">
          <a:blip r:embed="rId4"/>
          <a:srcRect l="11457" t="1601" r="9114" b="-1"/>
          <a:stretch/>
        </p:blipFill>
        <p:spPr>
          <a:xfrm rot="5400000">
            <a:off x="4143894" y="143401"/>
            <a:ext cx="5143500" cy="4856697"/>
          </a:xfrm>
          <a:prstGeom prst="rect">
            <a:avLst/>
          </a:prstGeom>
        </p:spPr>
      </p:pic>
      <p:cxnSp>
        <p:nvCxnSpPr>
          <p:cNvPr id="17" name="Přímá spojnice 16">
            <a:extLst>
              <a:ext uri="{FF2B5EF4-FFF2-40B4-BE49-F238E27FC236}">
                <a16:creationId xmlns:a16="http://schemas.microsoft.com/office/drawing/2014/main" id="{E6E6FC63-0343-CA41-8237-6BD16C140EC7}"/>
              </a:ext>
            </a:extLst>
          </p:cNvPr>
          <p:cNvCxnSpPr/>
          <p:nvPr/>
        </p:nvCxnSpPr>
        <p:spPr>
          <a:xfrm>
            <a:off x="1863090" y="925830"/>
            <a:ext cx="2251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9E02A08-C8C2-4A4D-87C5-1B8619661CC2}"/>
              </a:ext>
            </a:extLst>
          </p:cNvPr>
          <p:cNvCxnSpPr>
            <a:cxnSpLocks/>
          </p:cNvCxnSpPr>
          <p:nvPr/>
        </p:nvCxnSpPr>
        <p:spPr>
          <a:xfrm>
            <a:off x="4114800" y="925830"/>
            <a:ext cx="0" cy="3083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1C36FF35-A625-CD4D-A346-3ED03B645EF1}"/>
              </a:ext>
            </a:extLst>
          </p:cNvPr>
          <p:cNvCxnSpPr>
            <a:cxnSpLocks/>
          </p:cNvCxnSpPr>
          <p:nvPr/>
        </p:nvCxnSpPr>
        <p:spPr>
          <a:xfrm flipH="1">
            <a:off x="538843" y="4009571"/>
            <a:ext cx="35759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42"/>
        <p:cNvGrpSpPr/>
        <p:nvPr/>
      </p:nvGrpSpPr>
      <p:grpSpPr>
        <a:xfrm>
          <a:off x="0" y="0"/>
          <a:ext cx="0" cy="0"/>
          <a:chOff x="0" y="0"/>
          <a:chExt cx="0" cy="0"/>
        </a:xfrm>
      </p:grpSpPr>
      <p:pic>
        <p:nvPicPr>
          <p:cNvPr id="13" name="Obrázek 12" descr="Obsah obrázku tráva, exteriér&#10;&#10;Popis byl vytvořen automaticky">
            <a:extLst>
              <a:ext uri="{FF2B5EF4-FFF2-40B4-BE49-F238E27FC236}">
                <a16:creationId xmlns:a16="http://schemas.microsoft.com/office/drawing/2014/main" id="{875EF18C-CB8E-D947-BE48-9C1B70F646C3}"/>
              </a:ext>
            </a:extLst>
          </p:cNvPr>
          <p:cNvPicPr>
            <a:picLocks noChangeAspect="1"/>
          </p:cNvPicPr>
          <p:nvPr/>
        </p:nvPicPr>
        <p:blipFill rotWithShape="1">
          <a:blip r:embed="rId3"/>
          <a:srcRect l="11457" t="1601" r="9114" b="19865"/>
          <a:stretch/>
        </p:blipFill>
        <p:spPr>
          <a:xfrm rot="5400000">
            <a:off x="4634152" y="633660"/>
            <a:ext cx="5143500" cy="3876180"/>
          </a:xfrm>
          <a:prstGeom prst="rect">
            <a:avLst/>
          </a:prstGeom>
        </p:spPr>
      </p:pic>
      <p:sp>
        <p:nvSpPr>
          <p:cNvPr id="11544" name="Google Shape;11544;p84"/>
          <p:cNvSpPr txBox="1">
            <a:spLocks noGrp="1"/>
          </p:cNvSpPr>
          <p:nvPr>
            <p:ph type="title"/>
          </p:nvPr>
        </p:nvSpPr>
        <p:spPr>
          <a:xfrm>
            <a:off x="720000" y="630000"/>
            <a:ext cx="2988600" cy="14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Sampling Methods</a:t>
            </a:r>
            <a:endParaRPr dirty="0"/>
          </a:p>
        </p:txBody>
      </p:sp>
      <p:sp>
        <p:nvSpPr>
          <p:cNvPr id="11545" name="Google Shape;11545;p84"/>
          <p:cNvSpPr txBox="1">
            <a:spLocks noGrp="1"/>
          </p:cNvSpPr>
          <p:nvPr>
            <p:ph type="subTitle" idx="1"/>
          </p:nvPr>
        </p:nvSpPr>
        <p:spPr>
          <a:xfrm>
            <a:off x="711649" y="1723294"/>
            <a:ext cx="4556161" cy="2790201"/>
          </a:xfrm>
          <a:prstGeom prst="rect">
            <a:avLst/>
          </a:prstGeom>
        </p:spPr>
        <p:txBody>
          <a:bodyPr spcFirstLastPara="1" wrap="square" lIns="91425" tIns="91425" rIns="91425" bIns="91425" anchor="t" anchorCtr="0">
            <a:noAutofit/>
          </a:bodyPr>
          <a:lstStyle/>
          <a:p>
            <a:pPr lvl="0" indent="-317500">
              <a:lnSpc>
                <a:spcPct val="120000"/>
              </a:lnSpc>
              <a:buClr>
                <a:schemeClr val="accent5"/>
              </a:buClr>
              <a:buSzPts val="1400"/>
              <a:buFont typeface="Work Sans" pitchFamily="2" charset="0"/>
              <a:buChar char="●"/>
            </a:pPr>
            <a:r>
              <a:rPr lang="en-GB" sz="1400" dirty="0"/>
              <a:t>Security cameras</a:t>
            </a:r>
          </a:p>
          <a:p>
            <a:pPr lvl="0" indent="-317500">
              <a:lnSpc>
                <a:spcPct val="120000"/>
              </a:lnSpc>
              <a:buClr>
                <a:schemeClr val="accent5"/>
              </a:buClr>
              <a:buSzPts val="1400"/>
              <a:buFont typeface="Work Sans" pitchFamily="2" charset="0"/>
              <a:buChar char="●"/>
            </a:pPr>
            <a:r>
              <a:rPr lang="en-GB" sz="1400" dirty="0"/>
              <a:t>Approx. 168 hours of recording per plant species</a:t>
            </a:r>
          </a:p>
          <a:p>
            <a:pPr lvl="0" indent="-317500">
              <a:lnSpc>
                <a:spcPct val="120000"/>
              </a:lnSpc>
              <a:buClr>
                <a:schemeClr val="accent5"/>
              </a:buClr>
              <a:buSzPts val="1400"/>
              <a:buFont typeface="Work Sans" pitchFamily="2" charset="0"/>
              <a:buChar char="●"/>
            </a:pPr>
            <a:r>
              <a:rPr lang="en-GB" sz="1400" dirty="0"/>
              <a:t>Recorded data:</a:t>
            </a:r>
            <a:endParaRPr lang="en-GB" dirty="0"/>
          </a:p>
          <a:p>
            <a:pPr lvl="1">
              <a:lnSpc>
                <a:spcPct val="120000"/>
              </a:lnSpc>
              <a:buFont typeface="Work Sans" pitchFamily="2" charset="0"/>
              <a:buChar char="●"/>
            </a:pPr>
            <a:r>
              <a:rPr lang="en-GB" sz="1400" dirty="0">
                <a:solidFill>
                  <a:schemeClr val="accent2"/>
                </a:solidFill>
              </a:rPr>
              <a:t>Visitors</a:t>
            </a:r>
          </a:p>
          <a:p>
            <a:pPr lvl="2">
              <a:lnSpc>
                <a:spcPct val="120000"/>
              </a:lnSpc>
              <a:buFont typeface="Work Sans" pitchFamily="2" charset="0"/>
              <a:buChar char="●"/>
            </a:pPr>
            <a:r>
              <a:rPr lang="en-GB" sz="1400" dirty="0">
                <a:solidFill>
                  <a:schemeClr val="accent2"/>
                </a:solidFill>
              </a:rPr>
              <a:t>Species</a:t>
            </a:r>
          </a:p>
          <a:p>
            <a:pPr lvl="2">
              <a:lnSpc>
                <a:spcPct val="120000"/>
              </a:lnSpc>
              <a:buFont typeface="Work Sans" pitchFamily="2" charset="0"/>
              <a:buChar char="●"/>
            </a:pPr>
            <a:r>
              <a:rPr lang="en-GB" sz="1400" dirty="0">
                <a:solidFill>
                  <a:schemeClr val="accent2"/>
                </a:solidFill>
              </a:rPr>
              <a:t>Sex</a:t>
            </a:r>
          </a:p>
          <a:p>
            <a:pPr lvl="1">
              <a:lnSpc>
                <a:spcPct val="120000"/>
              </a:lnSpc>
              <a:buFont typeface="Work Sans" pitchFamily="2" charset="0"/>
              <a:buChar char="●"/>
            </a:pPr>
            <a:r>
              <a:rPr lang="en-GB" sz="1400" dirty="0">
                <a:solidFill>
                  <a:schemeClr val="accent2"/>
                </a:solidFill>
              </a:rPr>
              <a:t>Behaviour</a:t>
            </a:r>
          </a:p>
          <a:p>
            <a:pPr lvl="1">
              <a:lnSpc>
                <a:spcPct val="120000"/>
              </a:lnSpc>
              <a:buFont typeface="Work Sans" pitchFamily="2" charset="0"/>
              <a:buChar char="●"/>
            </a:pPr>
            <a:r>
              <a:rPr lang="en-GB" sz="1400" dirty="0">
                <a:solidFill>
                  <a:schemeClr val="accent2"/>
                </a:solidFill>
              </a:rPr>
              <a:t>Contact with reproductive organs</a:t>
            </a:r>
          </a:p>
        </p:txBody>
      </p: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sp>
      <p:cxnSp>
        <p:nvCxnSpPr>
          <p:cNvPr id="11546" name="Google Shape;11546;p84"/>
          <p:cNvCxnSpPr>
            <a:cxnSpLocks/>
          </p:cNvCxnSpPr>
          <p:nvPr/>
        </p:nvCxnSpPr>
        <p:spPr>
          <a:xfrm flipH="1">
            <a:off x="3216626" y="915019"/>
            <a:ext cx="2051187" cy="0"/>
          </a:xfrm>
          <a:prstGeom prst="straightConnector1">
            <a:avLst/>
          </a:prstGeom>
          <a:noFill/>
          <a:ln w="9525" cap="flat" cmpd="sng">
            <a:solidFill>
              <a:schemeClr val="dk1"/>
            </a:solidFill>
            <a:prstDash val="solid"/>
            <a:round/>
            <a:headEnd type="none" w="med" len="med"/>
            <a:tailEnd type="none" w="med" len="med"/>
          </a:ln>
        </p:spPr>
      </p:cxnSp>
      <p:pic>
        <p:nvPicPr>
          <p:cNvPr id="3" name="Obrázek 2">
            <a:extLst>
              <a:ext uri="{FF2B5EF4-FFF2-40B4-BE49-F238E27FC236}">
                <a16:creationId xmlns:a16="http://schemas.microsoft.com/office/drawing/2014/main" id="{A7097215-64C0-8843-B2D1-283E8C659D8F}"/>
              </a:ext>
            </a:extLst>
          </p:cNvPr>
          <p:cNvPicPr>
            <a:picLocks noChangeAspect="1"/>
          </p:cNvPicPr>
          <p:nvPr/>
        </p:nvPicPr>
        <p:blipFill rotWithShape="1">
          <a:blip r:embed="rId4"/>
          <a:srcRect t="9777" r="3797"/>
          <a:stretch/>
        </p:blipFill>
        <p:spPr>
          <a:xfrm>
            <a:off x="5264312" y="-3"/>
            <a:ext cx="3879570" cy="5148000"/>
          </a:xfrm>
          <a:prstGeom prst="rect">
            <a:avLst/>
          </a:prstGeom>
        </p:spPr>
      </p:pic>
      <p:cxnSp>
        <p:nvCxnSpPr>
          <p:cNvPr id="9" name="Google Shape;11546;p84">
            <a:extLst>
              <a:ext uri="{FF2B5EF4-FFF2-40B4-BE49-F238E27FC236}">
                <a16:creationId xmlns:a16="http://schemas.microsoft.com/office/drawing/2014/main" id="{E0239A83-9556-714B-93C5-8D4F0826C8A5}"/>
              </a:ext>
            </a:extLst>
          </p:cNvPr>
          <p:cNvCxnSpPr>
            <a:cxnSpLocks/>
          </p:cNvCxnSpPr>
          <p:nvPr/>
        </p:nvCxnSpPr>
        <p:spPr>
          <a:xfrm flipH="1">
            <a:off x="5267813" y="915019"/>
            <a:ext cx="353967"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11546;p84">
            <a:extLst>
              <a:ext uri="{FF2B5EF4-FFF2-40B4-BE49-F238E27FC236}">
                <a16:creationId xmlns:a16="http://schemas.microsoft.com/office/drawing/2014/main" id="{5EFBE6C6-E748-5A4A-81C3-17FF2E2E2932}"/>
              </a:ext>
            </a:extLst>
          </p:cNvPr>
          <p:cNvCxnSpPr>
            <a:cxnSpLocks/>
          </p:cNvCxnSpPr>
          <p:nvPr/>
        </p:nvCxnSpPr>
        <p:spPr>
          <a:xfrm flipH="1">
            <a:off x="5267815" y="4514675"/>
            <a:ext cx="3337347" cy="0"/>
          </a:xfrm>
          <a:prstGeom prst="straightConnector1">
            <a:avLst/>
          </a:prstGeom>
          <a:noFill/>
          <a:ln w="9525" cap="flat" cmpd="sng">
            <a:solidFill>
              <a:schemeClr val="bg1"/>
            </a:solidFill>
            <a:prstDash val="solid"/>
            <a:round/>
            <a:headEnd type="none" w="med" len="med"/>
            <a:tailEnd type="none" w="med" len="med"/>
          </a:ln>
        </p:spPr>
      </p:cxnSp>
      <p:grpSp>
        <p:nvGrpSpPr>
          <p:cNvPr id="16" name="Skupina 15">
            <a:extLst>
              <a:ext uri="{FF2B5EF4-FFF2-40B4-BE49-F238E27FC236}">
                <a16:creationId xmlns:a16="http://schemas.microsoft.com/office/drawing/2014/main" id="{61CC3554-8582-E940-B3FC-4AC0682BEE13}"/>
              </a:ext>
            </a:extLst>
          </p:cNvPr>
          <p:cNvGrpSpPr/>
          <p:nvPr/>
        </p:nvGrpSpPr>
        <p:grpSpPr>
          <a:xfrm>
            <a:off x="6453051" y="3311348"/>
            <a:ext cx="3043146" cy="414613"/>
            <a:chOff x="6453051" y="3311348"/>
            <a:chExt cx="3043146" cy="414613"/>
          </a:xfrm>
        </p:grpSpPr>
        <p:cxnSp>
          <p:nvCxnSpPr>
            <p:cNvPr id="7" name="Přímá spojnice 6">
              <a:extLst>
                <a:ext uri="{FF2B5EF4-FFF2-40B4-BE49-F238E27FC236}">
                  <a16:creationId xmlns:a16="http://schemas.microsoft.com/office/drawing/2014/main" id="{F0A98C80-0141-A94C-814C-7476320F66EB}"/>
                </a:ext>
              </a:extLst>
            </p:cNvPr>
            <p:cNvCxnSpPr>
              <a:cxnSpLocks/>
            </p:cNvCxnSpPr>
            <p:nvPr/>
          </p:nvCxnSpPr>
          <p:spPr>
            <a:xfrm>
              <a:off x="6453051" y="3587262"/>
              <a:ext cx="2265996" cy="0"/>
            </a:xfrm>
            <a:prstGeom prst="line">
              <a:avLst/>
            </a:prstGeom>
            <a:ln w="12700">
              <a:solidFill>
                <a:srgbClr val="F4EEDC"/>
              </a:solidFill>
            </a:ln>
          </p:spPr>
          <p:style>
            <a:lnRef idx="1">
              <a:schemeClr val="accent1"/>
            </a:lnRef>
            <a:fillRef idx="0">
              <a:schemeClr val="accent1"/>
            </a:fillRef>
            <a:effectRef idx="0">
              <a:schemeClr val="accent1"/>
            </a:effectRef>
            <a:fontRef idx="minor">
              <a:schemeClr val="tx1"/>
            </a:fontRef>
          </p:style>
        </p:cxnSp>
        <p:sp>
          <p:nvSpPr>
            <p:cNvPr id="21" name="Google Shape;11545;p84">
              <a:extLst>
                <a:ext uri="{FF2B5EF4-FFF2-40B4-BE49-F238E27FC236}">
                  <a16:creationId xmlns:a16="http://schemas.microsoft.com/office/drawing/2014/main" id="{60F0DACF-4122-204D-B1EF-1052032A72F0}"/>
                </a:ext>
              </a:extLst>
            </p:cNvPr>
            <p:cNvSpPr txBox="1">
              <a:spLocks/>
            </p:cNvSpPr>
            <p:nvPr/>
          </p:nvSpPr>
          <p:spPr>
            <a:xfrm>
              <a:off x="7137232" y="3311348"/>
              <a:ext cx="2358965" cy="414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nSpc>
                  <a:spcPct val="120000"/>
                </a:lnSpc>
                <a:buClr>
                  <a:schemeClr val="accent5"/>
                </a:buClr>
                <a:buSzPts val="1400"/>
              </a:pPr>
              <a:r>
                <a:rPr lang="en-GB" sz="1050" dirty="0" err="1">
                  <a:solidFill>
                    <a:srgbClr val="F4EEDC"/>
                  </a:solidFill>
                  <a:latin typeface="Martel ExtraBold"/>
                  <a:cs typeface="Martel ExtraBold"/>
                  <a:sym typeface="Martel ExtraBold"/>
                </a:rPr>
                <a:t>Cinnyris</a:t>
              </a:r>
              <a:r>
                <a:rPr lang="en-GB" sz="1050" dirty="0">
                  <a:solidFill>
                    <a:srgbClr val="F4EEDC"/>
                  </a:solidFill>
                  <a:latin typeface="Martel ExtraBold"/>
                  <a:cs typeface="Martel ExtraBold"/>
                  <a:sym typeface="Martel ExtraBold"/>
                </a:rPr>
                <a:t> </a:t>
              </a:r>
              <a:r>
                <a:rPr lang="en-GB" sz="1050" dirty="0" err="1">
                  <a:solidFill>
                    <a:srgbClr val="F4EEDC"/>
                  </a:solidFill>
                  <a:latin typeface="Martel ExtraBold"/>
                  <a:cs typeface="Martel ExtraBold"/>
                  <a:sym typeface="Martel ExtraBold"/>
                </a:rPr>
                <a:t>reichenowi</a:t>
              </a:r>
              <a:endParaRPr lang="en-GB" sz="1050" dirty="0">
                <a:solidFill>
                  <a:srgbClr val="F4EEDC"/>
                </a:solidFill>
                <a:latin typeface="Martel ExtraBold"/>
                <a:cs typeface="Martel ExtraBold"/>
                <a:sym typeface="Martel ExtraBold"/>
              </a:endParaRPr>
            </a:p>
          </p:txBody>
        </p:sp>
      </p:grpSp>
      <p:sp>
        <p:nvSpPr>
          <p:cNvPr id="23" name="Google Shape;11545;p84">
            <a:extLst>
              <a:ext uri="{FF2B5EF4-FFF2-40B4-BE49-F238E27FC236}">
                <a16:creationId xmlns:a16="http://schemas.microsoft.com/office/drawing/2014/main" id="{88B402C5-DAA2-FF4E-9F4E-411ABA7D5F7B}"/>
              </a:ext>
            </a:extLst>
          </p:cNvPr>
          <p:cNvSpPr txBox="1">
            <a:spLocks/>
          </p:cNvSpPr>
          <p:nvPr/>
        </p:nvSpPr>
        <p:spPr>
          <a:xfrm>
            <a:off x="8199654" y="3502800"/>
            <a:ext cx="811016" cy="3075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nSpc>
                <a:spcPct val="120000"/>
              </a:lnSpc>
              <a:buClr>
                <a:schemeClr val="accent5"/>
              </a:buClr>
              <a:buSzPts val="1400"/>
            </a:pPr>
            <a:r>
              <a:rPr lang="en-GB" sz="1050" dirty="0">
                <a:solidFill>
                  <a:srgbClr val="F4EEDC"/>
                </a:solidFill>
                <a:latin typeface="Martel ExtraBold"/>
                <a:cs typeface="Martel ExtraBold"/>
                <a:sym typeface="Martel ExtraBold"/>
              </a:rPr>
              <a:t>male</a:t>
            </a:r>
          </a:p>
        </p:txBody>
      </p:sp>
      <p:grpSp>
        <p:nvGrpSpPr>
          <p:cNvPr id="17" name="Skupina 16">
            <a:extLst>
              <a:ext uri="{FF2B5EF4-FFF2-40B4-BE49-F238E27FC236}">
                <a16:creationId xmlns:a16="http://schemas.microsoft.com/office/drawing/2014/main" id="{4C98D2DE-4D61-654D-BBD0-B30113F80F92}"/>
              </a:ext>
            </a:extLst>
          </p:cNvPr>
          <p:cNvGrpSpPr/>
          <p:nvPr/>
        </p:nvGrpSpPr>
        <p:grpSpPr>
          <a:xfrm>
            <a:off x="7614139" y="-28441"/>
            <a:ext cx="2512982" cy="1680707"/>
            <a:chOff x="7614139" y="-28441"/>
            <a:chExt cx="2512982" cy="1680707"/>
          </a:xfrm>
        </p:grpSpPr>
        <p:sp>
          <p:nvSpPr>
            <p:cNvPr id="5" name="Oblouk 4">
              <a:extLst>
                <a:ext uri="{FF2B5EF4-FFF2-40B4-BE49-F238E27FC236}">
                  <a16:creationId xmlns:a16="http://schemas.microsoft.com/office/drawing/2014/main" id="{9A7EB425-9CA8-1D4A-914A-BC6696B73BD2}"/>
                </a:ext>
              </a:extLst>
            </p:cNvPr>
            <p:cNvSpPr/>
            <p:nvPr/>
          </p:nvSpPr>
          <p:spPr>
            <a:xfrm rot="16873883">
              <a:off x="7614138" y="843374"/>
              <a:ext cx="808893" cy="808892"/>
            </a:xfrm>
            <a:prstGeom prst="arc">
              <a:avLst>
                <a:gd name="adj1" fmla="val 15827032"/>
                <a:gd name="adj2" fmla="val 14207054"/>
              </a:avLst>
            </a:prstGeom>
            <a:ln w="12700">
              <a:solidFill>
                <a:srgbClr val="F4EE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dirty="0"/>
            </a:p>
          </p:txBody>
        </p:sp>
        <p:cxnSp>
          <p:nvCxnSpPr>
            <p:cNvPr id="26" name="Přímá spojnice 25">
              <a:extLst>
                <a:ext uri="{FF2B5EF4-FFF2-40B4-BE49-F238E27FC236}">
                  <a16:creationId xmlns:a16="http://schemas.microsoft.com/office/drawing/2014/main" id="{C9E80A53-409A-7B4F-9F2F-301EBE2B09EE}"/>
                </a:ext>
              </a:extLst>
            </p:cNvPr>
            <p:cNvCxnSpPr>
              <a:cxnSpLocks/>
            </p:cNvCxnSpPr>
            <p:nvPr/>
          </p:nvCxnSpPr>
          <p:spPr>
            <a:xfrm>
              <a:off x="8018584" y="243840"/>
              <a:ext cx="0" cy="598589"/>
            </a:xfrm>
            <a:prstGeom prst="line">
              <a:avLst/>
            </a:prstGeom>
            <a:ln w="12700">
              <a:solidFill>
                <a:srgbClr val="F4EEDC"/>
              </a:solidFill>
            </a:ln>
          </p:spPr>
          <p:style>
            <a:lnRef idx="1">
              <a:schemeClr val="accent1"/>
            </a:lnRef>
            <a:fillRef idx="0">
              <a:schemeClr val="accent1"/>
            </a:fillRef>
            <a:effectRef idx="0">
              <a:schemeClr val="accent1"/>
            </a:effectRef>
            <a:fontRef idx="minor">
              <a:schemeClr val="tx1"/>
            </a:fontRef>
          </p:style>
        </p:cxnSp>
        <p:sp>
          <p:nvSpPr>
            <p:cNvPr id="27" name="Google Shape;11545;p84">
              <a:extLst>
                <a:ext uri="{FF2B5EF4-FFF2-40B4-BE49-F238E27FC236}">
                  <a16:creationId xmlns:a16="http://schemas.microsoft.com/office/drawing/2014/main" id="{3720F1BC-A69D-A248-BDB4-56750440FA5B}"/>
                </a:ext>
              </a:extLst>
            </p:cNvPr>
            <p:cNvSpPr txBox="1">
              <a:spLocks/>
            </p:cNvSpPr>
            <p:nvPr/>
          </p:nvSpPr>
          <p:spPr>
            <a:xfrm>
              <a:off x="7768156" y="-28441"/>
              <a:ext cx="2358965" cy="414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nSpc>
                  <a:spcPct val="120000"/>
                </a:lnSpc>
                <a:buClr>
                  <a:schemeClr val="accent5"/>
                </a:buClr>
                <a:buSzPts val="1400"/>
              </a:pPr>
              <a:r>
                <a:rPr lang="en-GB" sz="1050" dirty="0">
                  <a:solidFill>
                    <a:srgbClr val="F4EEDC"/>
                  </a:solidFill>
                  <a:latin typeface="Martel ExtraBold"/>
                  <a:cs typeface="Martel ExtraBold"/>
                  <a:sym typeface="Martel ExtraBold"/>
                </a:rPr>
                <a:t>Nectar drinking</a:t>
              </a:r>
            </a:p>
          </p:txBody>
        </p:sp>
      </p:grpSp>
      <p:grpSp>
        <p:nvGrpSpPr>
          <p:cNvPr id="19" name="Skupina 18">
            <a:extLst>
              <a:ext uri="{FF2B5EF4-FFF2-40B4-BE49-F238E27FC236}">
                <a16:creationId xmlns:a16="http://schemas.microsoft.com/office/drawing/2014/main" id="{F413CD09-F918-F44E-B2F4-4ED0315A7322}"/>
              </a:ext>
            </a:extLst>
          </p:cNvPr>
          <p:cNvGrpSpPr/>
          <p:nvPr/>
        </p:nvGrpSpPr>
        <p:grpSpPr>
          <a:xfrm>
            <a:off x="8128943" y="1641716"/>
            <a:ext cx="2370524" cy="735196"/>
            <a:chOff x="8128943" y="1641716"/>
            <a:chExt cx="2370524" cy="735196"/>
          </a:xfrm>
        </p:grpSpPr>
        <p:cxnSp>
          <p:nvCxnSpPr>
            <p:cNvPr id="28" name="Přímá spojnice 27">
              <a:extLst>
                <a:ext uri="{FF2B5EF4-FFF2-40B4-BE49-F238E27FC236}">
                  <a16:creationId xmlns:a16="http://schemas.microsoft.com/office/drawing/2014/main" id="{5E8A0977-9273-9645-991B-C514F09015F6}"/>
                </a:ext>
              </a:extLst>
            </p:cNvPr>
            <p:cNvCxnSpPr>
              <a:cxnSpLocks/>
            </p:cNvCxnSpPr>
            <p:nvPr/>
          </p:nvCxnSpPr>
          <p:spPr>
            <a:xfrm>
              <a:off x="8128943" y="1641716"/>
              <a:ext cx="247802" cy="430084"/>
            </a:xfrm>
            <a:prstGeom prst="line">
              <a:avLst/>
            </a:prstGeom>
            <a:ln w="12700">
              <a:solidFill>
                <a:srgbClr val="F4EEDC"/>
              </a:solidFill>
            </a:ln>
          </p:spPr>
          <p:style>
            <a:lnRef idx="1">
              <a:schemeClr val="accent1"/>
            </a:lnRef>
            <a:fillRef idx="0">
              <a:schemeClr val="accent1"/>
            </a:fillRef>
            <a:effectRef idx="0">
              <a:schemeClr val="accent1"/>
            </a:effectRef>
            <a:fontRef idx="minor">
              <a:schemeClr val="tx1"/>
            </a:fontRef>
          </p:style>
        </p:cxnSp>
        <p:sp>
          <p:nvSpPr>
            <p:cNvPr id="30" name="Google Shape;11545;p84">
              <a:extLst>
                <a:ext uri="{FF2B5EF4-FFF2-40B4-BE49-F238E27FC236}">
                  <a16:creationId xmlns:a16="http://schemas.microsoft.com/office/drawing/2014/main" id="{CDD5BC2B-5501-6D46-895A-40BF64C76AE6}"/>
                </a:ext>
              </a:extLst>
            </p:cNvPr>
            <p:cNvSpPr txBox="1">
              <a:spLocks/>
            </p:cNvSpPr>
            <p:nvPr/>
          </p:nvSpPr>
          <p:spPr>
            <a:xfrm>
              <a:off x="8140502" y="1962299"/>
              <a:ext cx="2358965" cy="414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nSpc>
                  <a:spcPct val="120000"/>
                </a:lnSpc>
                <a:buClr>
                  <a:schemeClr val="accent5"/>
                </a:buClr>
                <a:buSzPts val="1400"/>
              </a:pPr>
              <a:r>
                <a:rPr lang="en-GB" sz="1050" dirty="0">
                  <a:solidFill>
                    <a:srgbClr val="F4EEDC"/>
                  </a:solidFill>
                  <a:latin typeface="Martel ExtraBold"/>
                  <a:cs typeface="Martel ExtraBold"/>
                  <a:sym typeface="Martel ExtraBold"/>
                </a:rPr>
                <a:t>No contact</a:t>
              </a:r>
            </a:p>
          </p:txBody>
        </p:sp>
      </p:grpSp>
    </p:spTree>
    <p:extLst>
      <p:ext uri="{BB962C8B-B14F-4D97-AF65-F5344CB8AC3E}">
        <p14:creationId xmlns:p14="http://schemas.microsoft.com/office/powerpoint/2010/main" val="4242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27"/>
        <p:cNvGrpSpPr/>
        <p:nvPr/>
      </p:nvGrpSpPr>
      <p:grpSpPr>
        <a:xfrm>
          <a:off x="0" y="0"/>
          <a:ext cx="0" cy="0"/>
          <a:chOff x="0" y="0"/>
          <a:chExt cx="0" cy="0"/>
        </a:xfrm>
      </p:grpSpPr>
      <p:sp>
        <p:nvSpPr>
          <p:cNvPr id="12528" name="Google Shape;12528;p114"/>
          <p:cNvSpPr txBox="1">
            <a:spLocks noGrp="1"/>
          </p:cNvSpPr>
          <p:nvPr>
            <p:ph type="title"/>
          </p:nvPr>
        </p:nvSpPr>
        <p:spPr>
          <a:xfrm>
            <a:off x="136852" y="249813"/>
            <a:ext cx="2928000" cy="10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structure</a:t>
            </a:r>
            <a:endParaRPr dirty="0"/>
          </a:p>
        </p:txBody>
      </p:sp>
      <p:sp>
        <p:nvSpPr>
          <p:cNvPr id="12530" name="Google Shape;12530;p114"/>
          <p:cNvSpPr/>
          <p:nvPr/>
        </p:nvSpPr>
        <p:spPr>
          <a:xfrm>
            <a:off x="216600" y="2436591"/>
            <a:ext cx="503400" cy="503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114"/>
          <p:cNvSpPr txBox="1"/>
          <p:nvPr/>
        </p:nvSpPr>
        <p:spPr>
          <a:xfrm>
            <a:off x="15710" y="2941427"/>
            <a:ext cx="893732"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2"/>
                </a:solidFill>
                <a:latin typeface="Martel"/>
                <a:ea typeface="Martel"/>
                <a:cs typeface="Martel"/>
                <a:sym typeface="Martel"/>
              </a:rPr>
              <a:t>Dataset</a:t>
            </a:r>
            <a:endParaRPr b="1" dirty="0">
              <a:solidFill>
                <a:schemeClr val="accent2"/>
              </a:solidFill>
              <a:latin typeface="Martel"/>
              <a:ea typeface="Martel"/>
              <a:cs typeface="Martel"/>
              <a:sym typeface="Martel"/>
            </a:endParaRPr>
          </a:p>
        </p:txBody>
      </p:sp>
      <p:sp>
        <p:nvSpPr>
          <p:cNvPr id="12594" name="Google Shape;12594;p114"/>
          <p:cNvSpPr txBox="1"/>
          <p:nvPr/>
        </p:nvSpPr>
        <p:spPr>
          <a:xfrm>
            <a:off x="961194" y="2087991"/>
            <a:ext cx="13929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2"/>
                </a:solidFill>
                <a:latin typeface="Martel"/>
                <a:ea typeface="Martel"/>
                <a:cs typeface="Martel"/>
                <a:sym typeface="Martel"/>
              </a:rPr>
              <a:t>Wet season</a:t>
            </a:r>
            <a:endParaRPr b="1" dirty="0">
              <a:solidFill>
                <a:schemeClr val="accent2"/>
              </a:solidFill>
              <a:latin typeface="Martel"/>
              <a:ea typeface="Martel"/>
              <a:cs typeface="Martel"/>
              <a:sym typeface="Martel"/>
            </a:endParaRPr>
          </a:p>
        </p:txBody>
      </p:sp>
      <p:sp>
        <p:nvSpPr>
          <p:cNvPr id="12595" name="Google Shape;12595;p114"/>
          <p:cNvSpPr txBox="1"/>
          <p:nvPr/>
        </p:nvSpPr>
        <p:spPr>
          <a:xfrm>
            <a:off x="961194" y="3831267"/>
            <a:ext cx="13929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accent2"/>
                </a:solidFill>
                <a:latin typeface="Martel"/>
                <a:ea typeface="Martel"/>
                <a:cs typeface="Martel"/>
                <a:sym typeface="Martel"/>
              </a:rPr>
              <a:t>Dry season</a:t>
            </a:r>
            <a:endParaRPr b="1" dirty="0">
              <a:solidFill>
                <a:schemeClr val="accent2"/>
              </a:solidFill>
              <a:latin typeface="Martel"/>
              <a:ea typeface="Martel"/>
              <a:cs typeface="Martel"/>
              <a:sym typeface="Martel"/>
            </a:endParaRPr>
          </a:p>
        </p:txBody>
      </p:sp>
      <p:sp>
        <p:nvSpPr>
          <p:cNvPr id="12596" name="Google Shape;12596;p114"/>
          <p:cNvSpPr txBox="1"/>
          <p:nvPr/>
        </p:nvSpPr>
        <p:spPr>
          <a:xfrm>
            <a:off x="3765478" y="1302344"/>
            <a:ext cx="1279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2"/>
                </a:solidFill>
                <a:latin typeface="Martel"/>
                <a:ea typeface="Martel"/>
                <a:cs typeface="Martel"/>
                <a:sym typeface="Martel"/>
              </a:rPr>
              <a:t>650 m </a:t>
            </a:r>
            <a:r>
              <a:rPr lang="en" b="1" dirty="0" err="1">
                <a:solidFill>
                  <a:schemeClr val="accent2"/>
                </a:solidFill>
                <a:latin typeface="Martel"/>
                <a:ea typeface="Martel"/>
                <a:cs typeface="Martel"/>
                <a:sym typeface="Martel"/>
              </a:rPr>
              <a:t>a.s.l</a:t>
            </a:r>
            <a:r>
              <a:rPr lang="en" b="1" dirty="0">
                <a:solidFill>
                  <a:schemeClr val="accent2"/>
                </a:solidFill>
                <a:latin typeface="Martel"/>
                <a:ea typeface="Martel"/>
                <a:cs typeface="Martel"/>
                <a:sym typeface="Martel"/>
              </a:rPr>
              <a:t>.</a:t>
            </a:r>
            <a:endParaRPr b="1" dirty="0">
              <a:solidFill>
                <a:schemeClr val="accent2"/>
              </a:solidFill>
              <a:latin typeface="Martel"/>
              <a:ea typeface="Martel"/>
              <a:cs typeface="Martel"/>
              <a:sym typeface="Martel"/>
            </a:endParaRPr>
          </a:p>
        </p:txBody>
      </p:sp>
      <p:sp>
        <p:nvSpPr>
          <p:cNvPr id="12597" name="Google Shape;12597;p114"/>
          <p:cNvSpPr txBox="1"/>
          <p:nvPr/>
        </p:nvSpPr>
        <p:spPr>
          <a:xfrm>
            <a:off x="3776999" y="2081474"/>
            <a:ext cx="1506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2"/>
                </a:solidFill>
                <a:latin typeface="Martel"/>
                <a:ea typeface="Martel"/>
                <a:cs typeface="Martel"/>
                <a:sym typeface="Martel"/>
              </a:rPr>
              <a:t>1,100 m </a:t>
            </a:r>
            <a:r>
              <a:rPr lang="en" b="1" dirty="0" err="1">
                <a:solidFill>
                  <a:schemeClr val="accent2"/>
                </a:solidFill>
                <a:latin typeface="Martel"/>
                <a:ea typeface="Martel"/>
                <a:cs typeface="Martel"/>
                <a:sym typeface="Martel"/>
              </a:rPr>
              <a:t>a.s.l</a:t>
            </a:r>
            <a:r>
              <a:rPr lang="en" b="1" dirty="0">
                <a:solidFill>
                  <a:schemeClr val="accent2"/>
                </a:solidFill>
                <a:latin typeface="Martel"/>
                <a:ea typeface="Martel"/>
                <a:cs typeface="Martel"/>
                <a:sym typeface="Martel"/>
              </a:rPr>
              <a:t>.</a:t>
            </a:r>
            <a:endParaRPr b="1" dirty="0">
              <a:solidFill>
                <a:schemeClr val="accent2"/>
              </a:solidFill>
              <a:latin typeface="Martel"/>
              <a:ea typeface="Martel"/>
              <a:cs typeface="Martel"/>
              <a:sym typeface="Martel"/>
            </a:endParaRPr>
          </a:p>
        </p:txBody>
      </p:sp>
      <p:sp>
        <p:nvSpPr>
          <p:cNvPr id="12598" name="Google Shape;12598;p114"/>
          <p:cNvSpPr/>
          <p:nvPr/>
        </p:nvSpPr>
        <p:spPr>
          <a:xfrm>
            <a:off x="462578" y="1836561"/>
            <a:ext cx="789330" cy="476250"/>
          </a:xfrm>
          <a:custGeom>
            <a:avLst/>
            <a:gdLst/>
            <a:ahLst/>
            <a:cxnLst/>
            <a:rect l="l" t="t" r="r" b="b"/>
            <a:pathLst>
              <a:path w="56769" h="19050" extrusionOk="0">
                <a:moveTo>
                  <a:pt x="0" y="19050"/>
                </a:moveTo>
                <a:lnTo>
                  <a:pt x="0" y="0"/>
                </a:lnTo>
                <a:lnTo>
                  <a:pt x="56769" y="0"/>
                </a:lnTo>
              </a:path>
            </a:pathLst>
          </a:custGeom>
          <a:noFill/>
          <a:ln w="9525" cap="flat" cmpd="sng">
            <a:solidFill>
              <a:schemeClr val="dk1"/>
            </a:solidFill>
            <a:prstDash val="solid"/>
            <a:round/>
            <a:headEnd type="none" w="med" len="med"/>
            <a:tailEnd type="none" w="med" len="med"/>
          </a:ln>
        </p:spPr>
      </p:sp>
      <p:sp>
        <p:nvSpPr>
          <p:cNvPr id="12599" name="Google Shape;12599;p114"/>
          <p:cNvSpPr/>
          <p:nvPr/>
        </p:nvSpPr>
        <p:spPr>
          <a:xfrm rot="10800000" flipH="1">
            <a:off x="462578" y="3303399"/>
            <a:ext cx="789330" cy="271948"/>
          </a:xfrm>
          <a:custGeom>
            <a:avLst/>
            <a:gdLst/>
            <a:ahLst/>
            <a:cxnLst/>
            <a:rect l="l" t="t" r="r" b="b"/>
            <a:pathLst>
              <a:path w="56769" h="19050" extrusionOk="0">
                <a:moveTo>
                  <a:pt x="0" y="19050"/>
                </a:moveTo>
                <a:lnTo>
                  <a:pt x="0" y="0"/>
                </a:lnTo>
                <a:lnTo>
                  <a:pt x="56769" y="0"/>
                </a:lnTo>
              </a:path>
            </a:pathLst>
          </a:custGeom>
          <a:noFill/>
          <a:ln w="9525" cap="flat" cmpd="sng">
            <a:solidFill>
              <a:schemeClr val="dk1"/>
            </a:solidFill>
            <a:prstDash val="solid"/>
            <a:round/>
            <a:headEnd type="none" w="med" len="med"/>
            <a:tailEnd type="none" w="med" len="med"/>
          </a:ln>
        </p:spPr>
      </p:sp>
      <p:sp>
        <p:nvSpPr>
          <p:cNvPr id="12600" name="Google Shape;12600;p114"/>
          <p:cNvSpPr/>
          <p:nvPr/>
        </p:nvSpPr>
        <p:spPr>
          <a:xfrm>
            <a:off x="2706955" y="1467943"/>
            <a:ext cx="194661" cy="2445175"/>
          </a:xfrm>
          <a:custGeom>
            <a:avLst/>
            <a:gdLst/>
            <a:ahLst/>
            <a:cxnLst/>
            <a:rect l="l" t="t" r="r" b="b"/>
            <a:pathLst>
              <a:path w="11430" h="26670" extrusionOk="0">
                <a:moveTo>
                  <a:pt x="11049" y="0"/>
                </a:moveTo>
                <a:lnTo>
                  <a:pt x="0" y="0"/>
                </a:lnTo>
                <a:lnTo>
                  <a:pt x="0" y="26670"/>
                </a:lnTo>
                <a:lnTo>
                  <a:pt x="11430" y="26670"/>
                </a:lnTo>
              </a:path>
            </a:pathLst>
          </a:custGeom>
          <a:noFill/>
          <a:ln w="9525" cap="flat" cmpd="sng">
            <a:solidFill>
              <a:schemeClr val="dk1"/>
            </a:solidFill>
            <a:prstDash val="solid"/>
            <a:round/>
            <a:headEnd type="none" w="med" len="med"/>
            <a:tailEnd type="none" w="med" len="med"/>
          </a:ln>
        </p:spPr>
      </p:sp>
      <p:cxnSp>
        <p:nvCxnSpPr>
          <p:cNvPr id="12602" name="Google Shape;12602;p114"/>
          <p:cNvCxnSpPr>
            <a:cxnSpLocks/>
          </p:cNvCxnSpPr>
          <p:nvPr/>
        </p:nvCxnSpPr>
        <p:spPr>
          <a:xfrm flipH="1">
            <a:off x="2068195" y="1839333"/>
            <a:ext cx="485892" cy="0"/>
          </a:xfrm>
          <a:prstGeom prst="straightConnector1">
            <a:avLst/>
          </a:prstGeom>
          <a:noFill/>
          <a:ln w="9525" cap="flat" cmpd="sng">
            <a:solidFill>
              <a:schemeClr val="dk1"/>
            </a:solidFill>
            <a:prstDash val="solid"/>
            <a:round/>
            <a:headEnd type="none" w="med" len="med"/>
            <a:tailEnd type="none" w="med" len="med"/>
          </a:ln>
        </p:spPr>
      </p:cxnSp>
      <p:cxnSp>
        <p:nvCxnSpPr>
          <p:cNvPr id="12603" name="Google Shape;12603;p114"/>
          <p:cNvCxnSpPr>
            <a:cxnSpLocks/>
          </p:cNvCxnSpPr>
          <p:nvPr/>
        </p:nvCxnSpPr>
        <p:spPr>
          <a:xfrm flipH="1">
            <a:off x="2068194" y="3563633"/>
            <a:ext cx="486000" cy="0"/>
          </a:xfrm>
          <a:prstGeom prst="straightConnector1">
            <a:avLst/>
          </a:prstGeom>
          <a:noFill/>
          <a:ln w="9525" cap="flat" cmpd="sng">
            <a:solidFill>
              <a:schemeClr val="dk1"/>
            </a:solidFill>
            <a:prstDash val="solid"/>
            <a:round/>
            <a:headEnd type="none" w="med" len="med"/>
            <a:tailEnd type="none" w="med" len="med"/>
          </a:ln>
        </p:spPr>
      </p:cxnSp>
      <p:sp>
        <p:nvSpPr>
          <p:cNvPr id="12604" name="Google Shape;12604;p114"/>
          <p:cNvSpPr txBox="1"/>
          <p:nvPr/>
        </p:nvSpPr>
        <p:spPr>
          <a:xfrm>
            <a:off x="3764919" y="2891553"/>
            <a:ext cx="1506177"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2"/>
                </a:solidFill>
                <a:latin typeface="Martel"/>
                <a:ea typeface="Martel"/>
                <a:cs typeface="Martel"/>
                <a:sym typeface="Martel"/>
              </a:rPr>
              <a:t>1,450 m </a:t>
            </a:r>
            <a:r>
              <a:rPr lang="en" b="1" dirty="0" err="1">
                <a:solidFill>
                  <a:schemeClr val="accent2"/>
                </a:solidFill>
                <a:latin typeface="Martel"/>
                <a:ea typeface="Martel"/>
                <a:cs typeface="Martel"/>
                <a:sym typeface="Martel"/>
              </a:rPr>
              <a:t>a.s.l</a:t>
            </a:r>
            <a:r>
              <a:rPr lang="en" b="1" dirty="0">
                <a:solidFill>
                  <a:schemeClr val="accent2"/>
                </a:solidFill>
                <a:latin typeface="Martel"/>
                <a:ea typeface="Martel"/>
                <a:cs typeface="Martel"/>
                <a:sym typeface="Martel"/>
              </a:rPr>
              <a:t>.</a:t>
            </a:r>
            <a:endParaRPr b="1" dirty="0">
              <a:solidFill>
                <a:schemeClr val="accent2"/>
              </a:solidFill>
              <a:latin typeface="Martel"/>
              <a:ea typeface="Martel"/>
              <a:cs typeface="Martel"/>
              <a:sym typeface="Martel"/>
            </a:endParaRPr>
          </a:p>
        </p:txBody>
      </p:sp>
      <p:sp>
        <p:nvSpPr>
          <p:cNvPr id="12605" name="Google Shape;12605;p114"/>
          <p:cNvSpPr txBox="1"/>
          <p:nvPr/>
        </p:nvSpPr>
        <p:spPr>
          <a:xfrm>
            <a:off x="3765454" y="3682882"/>
            <a:ext cx="1615337"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2"/>
                </a:solidFill>
                <a:latin typeface="Martel"/>
                <a:ea typeface="Martel"/>
                <a:cs typeface="Martel"/>
                <a:sym typeface="Martel"/>
              </a:rPr>
              <a:t>2,200 m </a:t>
            </a:r>
            <a:r>
              <a:rPr lang="en" b="1" dirty="0" err="1">
                <a:solidFill>
                  <a:schemeClr val="accent2"/>
                </a:solidFill>
                <a:latin typeface="Martel"/>
                <a:ea typeface="Martel"/>
                <a:cs typeface="Martel"/>
                <a:sym typeface="Martel"/>
              </a:rPr>
              <a:t>a.s.l</a:t>
            </a:r>
            <a:r>
              <a:rPr lang="en" b="1" dirty="0">
                <a:solidFill>
                  <a:schemeClr val="accent2"/>
                </a:solidFill>
                <a:latin typeface="Martel"/>
                <a:ea typeface="Martel"/>
                <a:cs typeface="Martel"/>
                <a:sym typeface="Martel"/>
              </a:rPr>
              <a:t>.</a:t>
            </a:r>
            <a:endParaRPr b="1" dirty="0">
              <a:solidFill>
                <a:schemeClr val="accent2"/>
              </a:solidFill>
              <a:latin typeface="Martel"/>
              <a:ea typeface="Martel"/>
              <a:cs typeface="Martel"/>
              <a:sym typeface="Martel"/>
            </a:endParaRPr>
          </a:p>
        </p:txBody>
      </p:sp>
      <p:grpSp>
        <p:nvGrpSpPr>
          <p:cNvPr id="5" name="Skupina 4">
            <a:extLst>
              <a:ext uri="{FF2B5EF4-FFF2-40B4-BE49-F238E27FC236}">
                <a16:creationId xmlns:a16="http://schemas.microsoft.com/office/drawing/2014/main" id="{49CC3058-138A-8E4D-A198-4B60555AD4C7}"/>
              </a:ext>
            </a:extLst>
          </p:cNvPr>
          <p:cNvGrpSpPr/>
          <p:nvPr/>
        </p:nvGrpSpPr>
        <p:grpSpPr>
          <a:xfrm>
            <a:off x="3115652" y="1265321"/>
            <a:ext cx="516102" cy="504000"/>
            <a:chOff x="5659660" y="1616652"/>
            <a:chExt cx="516102" cy="504000"/>
          </a:xfrm>
        </p:grpSpPr>
        <p:sp>
          <p:nvSpPr>
            <p:cNvPr id="4" name="Obdélník 3">
              <a:extLst>
                <a:ext uri="{FF2B5EF4-FFF2-40B4-BE49-F238E27FC236}">
                  <a16:creationId xmlns:a16="http://schemas.microsoft.com/office/drawing/2014/main" id="{865E085C-7E15-0B4A-B8C0-9E2F03ED6FFD}"/>
                </a:ext>
              </a:extLst>
            </p:cNvPr>
            <p:cNvSpPr>
              <a:spLocks/>
            </p:cNvSpPr>
            <p:nvPr/>
          </p:nvSpPr>
          <p:spPr>
            <a:xfrm>
              <a:off x="5671762" y="1616652"/>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grpSp>
          <p:nvGrpSpPr>
            <p:cNvPr id="82" name="Google Shape;25654;p155">
              <a:extLst>
                <a:ext uri="{FF2B5EF4-FFF2-40B4-BE49-F238E27FC236}">
                  <a16:creationId xmlns:a16="http://schemas.microsoft.com/office/drawing/2014/main" id="{45363A00-8C1B-6349-88B1-F1E3D41B3D05}"/>
                </a:ext>
              </a:extLst>
            </p:cNvPr>
            <p:cNvGrpSpPr>
              <a:grpSpLocks noChangeAspect="1"/>
            </p:cNvGrpSpPr>
            <p:nvPr/>
          </p:nvGrpSpPr>
          <p:grpSpPr>
            <a:xfrm>
              <a:off x="5659660" y="1616652"/>
              <a:ext cx="503400" cy="503400"/>
              <a:chOff x="3316269" y="3352402"/>
              <a:chExt cx="344832" cy="356544"/>
            </a:xfrm>
            <a:solidFill>
              <a:schemeClr val="accent2"/>
            </a:solidFill>
          </p:grpSpPr>
          <p:sp>
            <p:nvSpPr>
              <p:cNvPr id="83" name="Google Shape;25655;p155">
                <a:extLst>
                  <a:ext uri="{FF2B5EF4-FFF2-40B4-BE49-F238E27FC236}">
                    <a16:creationId xmlns:a16="http://schemas.microsoft.com/office/drawing/2014/main" id="{BEACBE13-CD38-F44A-8ED0-38F115BCCDCD}"/>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5656;p155">
                <a:extLst>
                  <a:ext uri="{FF2B5EF4-FFF2-40B4-BE49-F238E27FC236}">
                    <a16:creationId xmlns:a16="http://schemas.microsoft.com/office/drawing/2014/main" id="{7A8E8641-617C-B14A-99A0-FD87D48E0F81}"/>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5657;p155">
                <a:extLst>
                  <a:ext uri="{FF2B5EF4-FFF2-40B4-BE49-F238E27FC236}">
                    <a16:creationId xmlns:a16="http://schemas.microsoft.com/office/drawing/2014/main" id="{B60EE12A-B849-BD47-8409-F84D3A066F92}"/>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 name="Skupina 87">
            <a:extLst>
              <a:ext uri="{FF2B5EF4-FFF2-40B4-BE49-F238E27FC236}">
                <a16:creationId xmlns:a16="http://schemas.microsoft.com/office/drawing/2014/main" id="{AD07F2B6-779D-3146-A88D-9E748F553924}"/>
              </a:ext>
            </a:extLst>
          </p:cNvPr>
          <p:cNvGrpSpPr/>
          <p:nvPr/>
        </p:nvGrpSpPr>
        <p:grpSpPr>
          <a:xfrm>
            <a:off x="3116638" y="1988166"/>
            <a:ext cx="516102" cy="504000"/>
            <a:chOff x="5659660" y="1616652"/>
            <a:chExt cx="516102" cy="504000"/>
          </a:xfrm>
        </p:grpSpPr>
        <p:sp>
          <p:nvSpPr>
            <p:cNvPr id="89" name="Obdélník 88">
              <a:extLst>
                <a:ext uri="{FF2B5EF4-FFF2-40B4-BE49-F238E27FC236}">
                  <a16:creationId xmlns:a16="http://schemas.microsoft.com/office/drawing/2014/main" id="{47735D09-E1A7-6841-A828-35EE94BDCA70}"/>
                </a:ext>
              </a:extLst>
            </p:cNvPr>
            <p:cNvSpPr>
              <a:spLocks/>
            </p:cNvSpPr>
            <p:nvPr/>
          </p:nvSpPr>
          <p:spPr>
            <a:xfrm>
              <a:off x="5671762" y="1616652"/>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grpSp>
          <p:nvGrpSpPr>
            <p:cNvPr id="90" name="Google Shape;25654;p155">
              <a:extLst>
                <a:ext uri="{FF2B5EF4-FFF2-40B4-BE49-F238E27FC236}">
                  <a16:creationId xmlns:a16="http://schemas.microsoft.com/office/drawing/2014/main" id="{457466B6-B56B-4944-A62E-44D6A5B884CA}"/>
                </a:ext>
              </a:extLst>
            </p:cNvPr>
            <p:cNvGrpSpPr>
              <a:grpSpLocks noChangeAspect="1"/>
            </p:cNvGrpSpPr>
            <p:nvPr/>
          </p:nvGrpSpPr>
          <p:grpSpPr>
            <a:xfrm>
              <a:off x="5659660" y="1616652"/>
              <a:ext cx="503400" cy="503400"/>
              <a:chOff x="3316269" y="3352402"/>
              <a:chExt cx="344832" cy="356544"/>
            </a:xfrm>
            <a:solidFill>
              <a:schemeClr val="accent2"/>
            </a:solidFill>
          </p:grpSpPr>
          <p:sp>
            <p:nvSpPr>
              <p:cNvPr id="91" name="Google Shape;25655;p155">
                <a:extLst>
                  <a:ext uri="{FF2B5EF4-FFF2-40B4-BE49-F238E27FC236}">
                    <a16:creationId xmlns:a16="http://schemas.microsoft.com/office/drawing/2014/main" id="{C4ED256C-2B42-1245-8C93-8B72CCAA2F70}"/>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656;p155">
                <a:extLst>
                  <a:ext uri="{FF2B5EF4-FFF2-40B4-BE49-F238E27FC236}">
                    <a16:creationId xmlns:a16="http://schemas.microsoft.com/office/drawing/2014/main" id="{6E4D2AB6-0BED-6849-873E-61C57C746D7C}"/>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657;p155">
                <a:extLst>
                  <a:ext uri="{FF2B5EF4-FFF2-40B4-BE49-F238E27FC236}">
                    <a16:creationId xmlns:a16="http://schemas.microsoft.com/office/drawing/2014/main" id="{0A334F92-9E76-CF42-B2FC-EE731B74BE6E}"/>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 name="Skupina 93">
            <a:extLst>
              <a:ext uri="{FF2B5EF4-FFF2-40B4-BE49-F238E27FC236}">
                <a16:creationId xmlns:a16="http://schemas.microsoft.com/office/drawing/2014/main" id="{1927E54E-1509-0746-99D4-77FDEA1D540D}"/>
              </a:ext>
            </a:extLst>
          </p:cNvPr>
          <p:cNvGrpSpPr/>
          <p:nvPr/>
        </p:nvGrpSpPr>
        <p:grpSpPr>
          <a:xfrm>
            <a:off x="3109301" y="2764157"/>
            <a:ext cx="516102" cy="504000"/>
            <a:chOff x="5659660" y="1616652"/>
            <a:chExt cx="516102" cy="504000"/>
          </a:xfrm>
        </p:grpSpPr>
        <p:sp>
          <p:nvSpPr>
            <p:cNvPr id="95" name="Obdélník 94">
              <a:extLst>
                <a:ext uri="{FF2B5EF4-FFF2-40B4-BE49-F238E27FC236}">
                  <a16:creationId xmlns:a16="http://schemas.microsoft.com/office/drawing/2014/main" id="{EE03A102-505F-624B-9150-6948DB7B89D4}"/>
                </a:ext>
              </a:extLst>
            </p:cNvPr>
            <p:cNvSpPr>
              <a:spLocks/>
            </p:cNvSpPr>
            <p:nvPr/>
          </p:nvSpPr>
          <p:spPr>
            <a:xfrm>
              <a:off x="5671762" y="1616652"/>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grpSp>
          <p:nvGrpSpPr>
            <p:cNvPr id="96" name="Google Shape;25654;p155">
              <a:extLst>
                <a:ext uri="{FF2B5EF4-FFF2-40B4-BE49-F238E27FC236}">
                  <a16:creationId xmlns:a16="http://schemas.microsoft.com/office/drawing/2014/main" id="{3D33BA93-41DC-7345-90EF-E07D40E4DE67}"/>
                </a:ext>
              </a:extLst>
            </p:cNvPr>
            <p:cNvGrpSpPr>
              <a:grpSpLocks noChangeAspect="1"/>
            </p:cNvGrpSpPr>
            <p:nvPr/>
          </p:nvGrpSpPr>
          <p:grpSpPr>
            <a:xfrm>
              <a:off x="5659660" y="1616652"/>
              <a:ext cx="503400" cy="503400"/>
              <a:chOff x="3316269" y="3352402"/>
              <a:chExt cx="344832" cy="356544"/>
            </a:xfrm>
            <a:solidFill>
              <a:schemeClr val="accent2"/>
            </a:solidFill>
          </p:grpSpPr>
          <p:sp>
            <p:nvSpPr>
              <p:cNvPr id="97" name="Google Shape;25655;p155">
                <a:extLst>
                  <a:ext uri="{FF2B5EF4-FFF2-40B4-BE49-F238E27FC236}">
                    <a16:creationId xmlns:a16="http://schemas.microsoft.com/office/drawing/2014/main" id="{FD834EFE-8CE6-2D45-8641-0B3A9D38E5C4}"/>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656;p155">
                <a:extLst>
                  <a:ext uri="{FF2B5EF4-FFF2-40B4-BE49-F238E27FC236}">
                    <a16:creationId xmlns:a16="http://schemas.microsoft.com/office/drawing/2014/main" id="{065D8321-18EF-D946-8212-1BD8684A17A7}"/>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657;p155">
                <a:extLst>
                  <a:ext uri="{FF2B5EF4-FFF2-40B4-BE49-F238E27FC236}">
                    <a16:creationId xmlns:a16="http://schemas.microsoft.com/office/drawing/2014/main" id="{6801BA0E-7ADC-A446-945E-AECDDC6E1C15}"/>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 name="Skupina 99">
            <a:extLst>
              <a:ext uri="{FF2B5EF4-FFF2-40B4-BE49-F238E27FC236}">
                <a16:creationId xmlns:a16="http://schemas.microsoft.com/office/drawing/2014/main" id="{82543943-A8F5-B34C-AB72-ADBCCBD22627}"/>
              </a:ext>
            </a:extLst>
          </p:cNvPr>
          <p:cNvGrpSpPr/>
          <p:nvPr/>
        </p:nvGrpSpPr>
        <p:grpSpPr>
          <a:xfrm>
            <a:off x="3098631" y="3540105"/>
            <a:ext cx="516102" cy="504000"/>
            <a:chOff x="5659660" y="1616652"/>
            <a:chExt cx="516102" cy="504000"/>
          </a:xfrm>
        </p:grpSpPr>
        <p:sp>
          <p:nvSpPr>
            <p:cNvPr id="101" name="Obdélník 100">
              <a:extLst>
                <a:ext uri="{FF2B5EF4-FFF2-40B4-BE49-F238E27FC236}">
                  <a16:creationId xmlns:a16="http://schemas.microsoft.com/office/drawing/2014/main" id="{14D14D8F-96E5-FA4D-8B8D-AF74FF5EDB7E}"/>
                </a:ext>
              </a:extLst>
            </p:cNvPr>
            <p:cNvSpPr>
              <a:spLocks/>
            </p:cNvSpPr>
            <p:nvPr/>
          </p:nvSpPr>
          <p:spPr>
            <a:xfrm>
              <a:off x="5671762" y="1616652"/>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grpSp>
          <p:nvGrpSpPr>
            <p:cNvPr id="102" name="Google Shape;25654;p155">
              <a:extLst>
                <a:ext uri="{FF2B5EF4-FFF2-40B4-BE49-F238E27FC236}">
                  <a16:creationId xmlns:a16="http://schemas.microsoft.com/office/drawing/2014/main" id="{89BEA660-D6CB-1043-918B-6A6F6DC0848E}"/>
                </a:ext>
              </a:extLst>
            </p:cNvPr>
            <p:cNvGrpSpPr>
              <a:grpSpLocks noChangeAspect="1"/>
            </p:cNvGrpSpPr>
            <p:nvPr/>
          </p:nvGrpSpPr>
          <p:grpSpPr>
            <a:xfrm>
              <a:off x="5659660" y="1616652"/>
              <a:ext cx="503400" cy="503400"/>
              <a:chOff x="3316269" y="3352402"/>
              <a:chExt cx="344832" cy="356544"/>
            </a:xfrm>
            <a:solidFill>
              <a:schemeClr val="accent2"/>
            </a:solidFill>
          </p:grpSpPr>
          <p:sp>
            <p:nvSpPr>
              <p:cNvPr id="103" name="Google Shape;25655;p155">
                <a:extLst>
                  <a:ext uri="{FF2B5EF4-FFF2-40B4-BE49-F238E27FC236}">
                    <a16:creationId xmlns:a16="http://schemas.microsoft.com/office/drawing/2014/main" id="{78695671-F0E4-7145-AAA1-B7967BFE3BE3}"/>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5656;p155">
                <a:extLst>
                  <a:ext uri="{FF2B5EF4-FFF2-40B4-BE49-F238E27FC236}">
                    <a16:creationId xmlns:a16="http://schemas.microsoft.com/office/drawing/2014/main" id="{ED156139-57B6-F344-86E5-74587AECBBB1}"/>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657;p155">
                <a:extLst>
                  <a:ext uri="{FF2B5EF4-FFF2-40B4-BE49-F238E27FC236}">
                    <a16:creationId xmlns:a16="http://schemas.microsoft.com/office/drawing/2014/main" id="{90F2CD3D-944A-5F42-90F3-8E728927C7C1}"/>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 name="Obdélník 112">
            <a:extLst>
              <a:ext uri="{FF2B5EF4-FFF2-40B4-BE49-F238E27FC236}">
                <a16:creationId xmlns:a16="http://schemas.microsoft.com/office/drawing/2014/main" id="{19FD48A7-E138-D942-B571-5E0B5B903CD5}"/>
              </a:ext>
            </a:extLst>
          </p:cNvPr>
          <p:cNvSpPr>
            <a:spLocks/>
          </p:cNvSpPr>
          <p:nvPr/>
        </p:nvSpPr>
        <p:spPr>
          <a:xfrm>
            <a:off x="1407644" y="1590440"/>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dirty="0"/>
          </a:p>
        </p:txBody>
      </p:sp>
      <p:sp>
        <p:nvSpPr>
          <p:cNvPr id="119" name="Obdélník 118">
            <a:extLst>
              <a:ext uri="{FF2B5EF4-FFF2-40B4-BE49-F238E27FC236}">
                <a16:creationId xmlns:a16="http://schemas.microsoft.com/office/drawing/2014/main" id="{6C021CE5-8747-2548-A5AF-F968EE729867}"/>
              </a:ext>
            </a:extLst>
          </p:cNvPr>
          <p:cNvSpPr>
            <a:spLocks/>
          </p:cNvSpPr>
          <p:nvPr/>
        </p:nvSpPr>
        <p:spPr>
          <a:xfrm>
            <a:off x="1411433" y="3305571"/>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grpSp>
        <p:nvGrpSpPr>
          <p:cNvPr id="124" name="Google Shape;22527;p150">
            <a:extLst>
              <a:ext uri="{FF2B5EF4-FFF2-40B4-BE49-F238E27FC236}">
                <a16:creationId xmlns:a16="http://schemas.microsoft.com/office/drawing/2014/main" id="{6379607E-BCD9-7A40-9DBE-2DB94F42D089}"/>
              </a:ext>
            </a:extLst>
          </p:cNvPr>
          <p:cNvGrpSpPr/>
          <p:nvPr/>
        </p:nvGrpSpPr>
        <p:grpSpPr>
          <a:xfrm>
            <a:off x="1405382" y="3313890"/>
            <a:ext cx="503999" cy="503993"/>
            <a:chOff x="865862" y="3207306"/>
            <a:chExt cx="364484" cy="364897"/>
          </a:xfrm>
          <a:solidFill>
            <a:schemeClr val="accent2"/>
          </a:solidFill>
        </p:grpSpPr>
        <p:sp>
          <p:nvSpPr>
            <p:cNvPr id="125" name="Google Shape;22528;p150">
              <a:extLst>
                <a:ext uri="{FF2B5EF4-FFF2-40B4-BE49-F238E27FC236}">
                  <a16:creationId xmlns:a16="http://schemas.microsoft.com/office/drawing/2014/main" id="{17315F94-8743-5F4B-A948-DF457D3AE45D}"/>
                </a:ext>
              </a:extLst>
            </p:cNvPr>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22529;p150">
              <a:extLst>
                <a:ext uri="{FF2B5EF4-FFF2-40B4-BE49-F238E27FC236}">
                  <a16:creationId xmlns:a16="http://schemas.microsoft.com/office/drawing/2014/main" id="{861B1B97-3C4E-2449-B511-3D5E5FDDD671}"/>
                </a:ext>
              </a:extLst>
            </p:cNvPr>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530;p150">
              <a:extLst>
                <a:ext uri="{FF2B5EF4-FFF2-40B4-BE49-F238E27FC236}">
                  <a16:creationId xmlns:a16="http://schemas.microsoft.com/office/drawing/2014/main" id="{805121A9-0AD1-FC46-BB14-2786EFC7551F}"/>
                </a:ext>
              </a:extLst>
            </p:cNvPr>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531;p150">
              <a:extLst>
                <a:ext uri="{FF2B5EF4-FFF2-40B4-BE49-F238E27FC236}">
                  <a16:creationId xmlns:a16="http://schemas.microsoft.com/office/drawing/2014/main" id="{F82EF689-6783-354B-8734-3FF2E7CA9366}"/>
                </a:ext>
              </a:extLst>
            </p:cNvPr>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532;p150">
              <a:extLst>
                <a:ext uri="{FF2B5EF4-FFF2-40B4-BE49-F238E27FC236}">
                  <a16:creationId xmlns:a16="http://schemas.microsoft.com/office/drawing/2014/main" id="{40D66D9D-ABFB-C545-A829-455207058624}"/>
                </a:ext>
              </a:extLst>
            </p:cNvPr>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533;p150">
              <a:extLst>
                <a:ext uri="{FF2B5EF4-FFF2-40B4-BE49-F238E27FC236}">
                  <a16:creationId xmlns:a16="http://schemas.microsoft.com/office/drawing/2014/main" id="{F0FACF88-6FF7-904A-A17D-B8417D56D9BE}"/>
                </a:ext>
              </a:extLst>
            </p:cNvPr>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534;p150">
              <a:extLst>
                <a:ext uri="{FF2B5EF4-FFF2-40B4-BE49-F238E27FC236}">
                  <a16:creationId xmlns:a16="http://schemas.microsoft.com/office/drawing/2014/main" id="{EC64A301-E7AE-1249-9C04-FBA615207018}"/>
                </a:ext>
              </a:extLst>
            </p:cNvPr>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535;p150">
              <a:extLst>
                <a:ext uri="{FF2B5EF4-FFF2-40B4-BE49-F238E27FC236}">
                  <a16:creationId xmlns:a16="http://schemas.microsoft.com/office/drawing/2014/main" id="{5A0E2F10-95EB-7A4D-A161-7EC0DA71AA5E}"/>
                </a:ext>
              </a:extLst>
            </p:cNvPr>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536;p150">
              <a:extLst>
                <a:ext uri="{FF2B5EF4-FFF2-40B4-BE49-F238E27FC236}">
                  <a16:creationId xmlns:a16="http://schemas.microsoft.com/office/drawing/2014/main" id="{28C4ABD7-EBF1-9944-8803-3A7701D453EC}"/>
                </a:ext>
              </a:extLst>
            </p:cNvPr>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537;p150">
              <a:extLst>
                <a:ext uri="{FF2B5EF4-FFF2-40B4-BE49-F238E27FC236}">
                  <a16:creationId xmlns:a16="http://schemas.microsoft.com/office/drawing/2014/main" id="{2757B4C3-A539-3F49-8779-E52ED23D562B}"/>
                </a:ext>
              </a:extLst>
            </p:cNvPr>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538;p150">
              <a:extLst>
                <a:ext uri="{FF2B5EF4-FFF2-40B4-BE49-F238E27FC236}">
                  <a16:creationId xmlns:a16="http://schemas.microsoft.com/office/drawing/2014/main" id="{F9004AB6-EBF0-0246-89D3-97ECB0CC2E00}"/>
                </a:ext>
              </a:extLst>
            </p:cNvPr>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539;p150">
              <a:extLst>
                <a:ext uri="{FF2B5EF4-FFF2-40B4-BE49-F238E27FC236}">
                  <a16:creationId xmlns:a16="http://schemas.microsoft.com/office/drawing/2014/main" id="{42EBBAB7-3970-9147-9095-4E897E65128E}"/>
                </a:ext>
              </a:extLst>
            </p:cNvPr>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540;p150">
              <a:extLst>
                <a:ext uri="{FF2B5EF4-FFF2-40B4-BE49-F238E27FC236}">
                  <a16:creationId xmlns:a16="http://schemas.microsoft.com/office/drawing/2014/main" id="{20D08A23-0770-B840-898D-8B5AF1D5BBDD}"/>
                </a:ext>
              </a:extLst>
            </p:cNvPr>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541;p150">
              <a:extLst>
                <a:ext uri="{FF2B5EF4-FFF2-40B4-BE49-F238E27FC236}">
                  <a16:creationId xmlns:a16="http://schemas.microsoft.com/office/drawing/2014/main" id="{C7C08699-9035-6E4A-90DA-F5B5DA10CF91}"/>
                </a:ext>
              </a:extLst>
            </p:cNvPr>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25516;p155">
            <a:extLst>
              <a:ext uri="{FF2B5EF4-FFF2-40B4-BE49-F238E27FC236}">
                <a16:creationId xmlns:a16="http://schemas.microsoft.com/office/drawing/2014/main" id="{6CCC7C8F-ECCF-FC4E-AAA9-2B5ECFA3F670}"/>
              </a:ext>
            </a:extLst>
          </p:cNvPr>
          <p:cNvGrpSpPr/>
          <p:nvPr/>
        </p:nvGrpSpPr>
        <p:grpSpPr>
          <a:xfrm>
            <a:off x="1441368" y="1597140"/>
            <a:ext cx="444213" cy="471878"/>
            <a:chOff x="7993805" y="2427122"/>
            <a:chExt cx="356256" cy="351808"/>
          </a:xfrm>
          <a:solidFill>
            <a:schemeClr val="accent2"/>
          </a:solidFill>
        </p:grpSpPr>
        <p:sp>
          <p:nvSpPr>
            <p:cNvPr id="140" name="Google Shape;25517;p155">
              <a:extLst>
                <a:ext uri="{FF2B5EF4-FFF2-40B4-BE49-F238E27FC236}">
                  <a16:creationId xmlns:a16="http://schemas.microsoft.com/office/drawing/2014/main" id="{47F91651-018F-7E4C-B6CF-A75E6D1387F1}"/>
                </a:ext>
              </a:extLst>
            </p:cNvPr>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518;p155">
              <a:extLst>
                <a:ext uri="{FF2B5EF4-FFF2-40B4-BE49-F238E27FC236}">
                  <a16:creationId xmlns:a16="http://schemas.microsoft.com/office/drawing/2014/main" id="{3D6C4177-BDFC-2943-9ADE-C55AD5A60963}"/>
                </a:ext>
              </a:extLst>
            </p:cNvPr>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5519;p155">
              <a:extLst>
                <a:ext uri="{FF2B5EF4-FFF2-40B4-BE49-F238E27FC236}">
                  <a16:creationId xmlns:a16="http://schemas.microsoft.com/office/drawing/2014/main" id="{84CF1DE6-2C82-F44A-871F-385D89A9B472}"/>
                </a:ext>
              </a:extLst>
            </p:cNvPr>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25905;p156">
            <a:extLst>
              <a:ext uri="{FF2B5EF4-FFF2-40B4-BE49-F238E27FC236}">
                <a16:creationId xmlns:a16="http://schemas.microsoft.com/office/drawing/2014/main" id="{2B6F2F94-C947-0144-88CD-A04DF0080AB0}"/>
              </a:ext>
            </a:extLst>
          </p:cNvPr>
          <p:cNvGrpSpPr/>
          <p:nvPr/>
        </p:nvGrpSpPr>
        <p:grpSpPr>
          <a:xfrm>
            <a:off x="271677" y="2517438"/>
            <a:ext cx="460425" cy="348600"/>
            <a:chOff x="7500054" y="2934735"/>
            <a:chExt cx="350576" cy="280454"/>
          </a:xfrm>
          <a:solidFill>
            <a:schemeClr val="accent2"/>
          </a:solidFill>
        </p:grpSpPr>
        <p:sp>
          <p:nvSpPr>
            <p:cNvPr id="144" name="Google Shape;25906;p156">
              <a:extLst>
                <a:ext uri="{FF2B5EF4-FFF2-40B4-BE49-F238E27FC236}">
                  <a16:creationId xmlns:a16="http://schemas.microsoft.com/office/drawing/2014/main" id="{DDEA2ED9-2E1A-9446-8429-6626280EF1E2}"/>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5907;p156">
              <a:extLst>
                <a:ext uri="{FF2B5EF4-FFF2-40B4-BE49-F238E27FC236}">
                  <a16:creationId xmlns:a16="http://schemas.microsoft.com/office/drawing/2014/main" id="{4E3CC08C-E83E-0449-ABD3-AC6546F9F667}"/>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5908;p156">
              <a:extLst>
                <a:ext uri="{FF2B5EF4-FFF2-40B4-BE49-F238E27FC236}">
                  <a16:creationId xmlns:a16="http://schemas.microsoft.com/office/drawing/2014/main" id="{3B388B72-61D4-9249-B79C-41F6B90195E9}"/>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909;p156">
              <a:extLst>
                <a:ext uri="{FF2B5EF4-FFF2-40B4-BE49-F238E27FC236}">
                  <a16:creationId xmlns:a16="http://schemas.microsoft.com/office/drawing/2014/main" id="{F12DB1BB-5F3B-0C4D-9DC7-D94BBA7BCCCC}"/>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910;p156">
              <a:extLst>
                <a:ext uri="{FF2B5EF4-FFF2-40B4-BE49-F238E27FC236}">
                  <a16:creationId xmlns:a16="http://schemas.microsoft.com/office/drawing/2014/main" id="{23D9C8BD-3E56-014B-A45F-0CFE4759EAA0}"/>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911;p156">
              <a:extLst>
                <a:ext uri="{FF2B5EF4-FFF2-40B4-BE49-F238E27FC236}">
                  <a16:creationId xmlns:a16="http://schemas.microsoft.com/office/drawing/2014/main" id="{CAD3102C-2321-064B-92CE-7B692D03770E}"/>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5912;p156">
              <a:extLst>
                <a:ext uri="{FF2B5EF4-FFF2-40B4-BE49-F238E27FC236}">
                  <a16:creationId xmlns:a16="http://schemas.microsoft.com/office/drawing/2014/main" id="{ED1F9544-FA3B-B64A-A7BF-D3CFEF92EFF3}"/>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5913;p156">
              <a:extLst>
                <a:ext uri="{FF2B5EF4-FFF2-40B4-BE49-F238E27FC236}">
                  <a16:creationId xmlns:a16="http://schemas.microsoft.com/office/drawing/2014/main" id="{64248865-346B-D544-A155-874196075F6D}"/>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9193;p50">
            <a:extLst>
              <a:ext uri="{FF2B5EF4-FFF2-40B4-BE49-F238E27FC236}">
                <a16:creationId xmlns:a16="http://schemas.microsoft.com/office/drawing/2014/main" id="{C2D16D0C-3FC4-2742-BA37-6CCA86CE7628}"/>
              </a:ext>
            </a:extLst>
          </p:cNvPr>
          <p:cNvSpPr/>
          <p:nvPr/>
        </p:nvSpPr>
        <p:spPr>
          <a:xfrm>
            <a:off x="183598" y="847346"/>
            <a:ext cx="9040029" cy="3826722"/>
          </a:xfrm>
          <a:custGeom>
            <a:avLst/>
            <a:gdLst/>
            <a:ahLst/>
            <a:cxnLst/>
            <a:rect l="l" t="t" r="r" b="b"/>
            <a:pathLst>
              <a:path w="191048" h="142482" extrusionOk="0">
                <a:moveTo>
                  <a:pt x="0" y="0"/>
                </a:moveTo>
                <a:lnTo>
                  <a:pt x="191030" y="382"/>
                </a:lnTo>
                <a:lnTo>
                  <a:pt x="191030" y="142482"/>
                </a:lnTo>
                <a:lnTo>
                  <a:pt x="191048" y="142417"/>
                </a:lnTo>
              </a:path>
            </a:pathLst>
          </a:custGeom>
          <a:noFill/>
          <a:ln w="9525" cap="flat" cmpd="sng">
            <a:solidFill>
              <a:schemeClr val="dk1"/>
            </a:solidFill>
            <a:prstDash val="solid"/>
            <a:round/>
            <a:headEnd type="none" w="med" len="med"/>
            <a:tailEnd type="none" w="med" len="med"/>
          </a:ln>
        </p:spPr>
      </p:sp>
      <p:graphicFrame>
        <p:nvGraphicFramePr>
          <p:cNvPr id="159" name="Google Shape;11840;p95">
            <a:extLst>
              <a:ext uri="{FF2B5EF4-FFF2-40B4-BE49-F238E27FC236}">
                <a16:creationId xmlns:a16="http://schemas.microsoft.com/office/drawing/2014/main" id="{CD99E70B-A6EB-7849-ABB0-D86FEB47131C}"/>
              </a:ext>
            </a:extLst>
          </p:cNvPr>
          <p:cNvGraphicFramePr/>
          <p:nvPr>
            <p:extLst>
              <p:ext uri="{D42A27DB-BD31-4B8C-83A1-F6EECF244321}">
                <p14:modId xmlns:p14="http://schemas.microsoft.com/office/powerpoint/2010/main" val="982569969"/>
              </p:ext>
            </p:extLst>
          </p:nvPr>
        </p:nvGraphicFramePr>
        <p:xfrm>
          <a:off x="5427458" y="1224833"/>
          <a:ext cx="3591750" cy="2934375"/>
        </p:xfrm>
        <a:graphic>
          <a:graphicData uri="http://schemas.openxmlformats.org/drawingml/2006/table">
            <a:tbl>
              <a:tblPr>
                <a:noFill/>
                <a:tableStyleId>{4FD762A3-1D11-4F9E-B982-B1F12D703D81}</a:tableStyleId>
              </a:tblPr>
              <a:tblGrid>
                <a:gridCol w="1767371">
                  <a:extLst>
                    <a:ext uri="{9D8B030D-6E8A-4147-A177-3AD203B41FA5}">
                      <a16:colId xmlns:a16="http://schemas.microsoft.com/office/drawing/2014/main" val="20000"/>
                    </a:ext>
                  </a:extLst>
                </a:gridCol>
                <a:gridCol w="1824379">
                  <a:extLst>
                    <a:ext uri="{9D8B030D-6E8A-4147-A177-3AD203B41FA5}">
                      <a16:colId xmlns:a16="http://schemas.microsoft.com/office/drawing/2014/main" val="20001"/>
                    </a:ext>
                  </a:extLst>
                </a:gridCol>
              </a:tblGrid>
              <a:tr h="586875">
                <a:tc>
                  <a:txBody>
                    <a:bodyPr/>
                    <a:lstStyle/>
                    <a:p>
                      <a:pPr marL="0" lvl="0" indent="0" algn="ctr" rtl="0">
                        <a:spcBef>
                          <a:spcPts val="0"/>
                        </a:spcBef>
                        <a:spcAft>
                          <a:spcPts val="0"/>
                        </a:spcAft>
                        <a:buNone/>
                      </a:pPr>
                      <a:r>
                        <a:rPr lang="en-GB" sz="1200" b="1" i="0" u="none" strike="noStrike" cap="none" noProof="0" dirty="0">
                          <a:solidFill>
                            <a:schemeClr val="accent2"/>
                          </a:solidFill>
                          <a:latin typeface="Martel"/>
                          <a:cs typeface="Martel"/>
                          <a:sym typeface="Arial"/>
                        </a:rPr>
                        <a:t>Total networks</a:t>
                      </a: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noProof="0" dirty="0">
                          <a:solidFill>
                            <a:schemeClr val="dk1"/>
                          </a:solidFill>
                          <a:latin typeface="Work Sans"/>
                          <a:ea typeface="Work Sans"/>
                          <a:cs typeface="Work Sans"/>
                          <a:sym typeface="Work Sans"/>
                        </a:rPr>
                        <a:t>8</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6875">
                <a:tc>
                  <a:txBody>
                    <a:bodyPr/>
                    <a:lstStyle/>
                    <a:p>
                      <a:pPr marL="0" lvl="0" indent="0" algn="ctr" rtl="0">
                        <a:spcBef>
                          <a:spcPts val="0"/>
                        </a:spcBef>
                        <a:spcAft>
                          <a:spcPts val="0"/>
                        </a:spcAft>
                        <a:buNone/>
                      </a:pPr>
                      <a:r>
                        <a:rPr lang="en-GB" sz="1200" b="1" i="0" u="none" strike="noStrike" cap="none" noProof="0" dirty="0">
                          <a:solidFill>
                            <a:schemeClr val="accent2"/>
                          </a:solidFill>
                          <a:latin typeface="Martel"/>
                          <a:cs typeface="Martel"/>
                          <a:sym typeface="Arial"/>
                        </a:rPr>
                        <a:t>Plant species</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noProof="0" dirty="0">
                          <a:solidFill>
                            <a:schemeClr val="dk1"/>
                          </a:solidFill>
                          <a:latin typeface="Work Sans"/>
                          <a:ea typeface="Work Sans"/>
                          <a:cs typeface="Work Sans"/>
                          <a:sym typeface="Work Sans"/>
                        </a:rPr>
                        <a:t>206</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86875">
                <a:tc>
                  <a:txBody>
                    <a:bodyPr/>
                    <a:lstStyle/>
                    <a:p>
                      <a:pPr marL="0" lvl="0" indent="0" algn="ctr" rtl="0">
                        <a:spcBef>
                          <a:spcPts val="0"/>
                        </a:spcBef>
                        <a:spcAft>
                          <a:spcPts val="0"/>
                        </a:spcAft>
                        <a:buNone/>
                      </a:pPr>
                      <a:r>
                        <a:rPr lang="en-GB" sz="1200" b="1" i="0" u="none" strike="noStrike" cap="none" noProof="0" dirty="0">
                          <a:solidFill>
                            <a:schemeClr val="accent2"/>
                          </a:solidFill>
                          <a:latin typeface="Martel"/>
                          <a:cs typeface="Martel"/>
                          <a:sym typeface="Arial"/>
                        </a:rPr>
                        <a:t>Flower visits</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noProof="0" dirty="0">
                          <a:solidFill>
                            <a:schemeClr val="dk1"/>
                          </a:solidFill>
                          <a:latin typeface="Work Sans"/>
                          <a:ea typeface="Work Sans"/>
                          <a:cs typeface="Work Sans"/>
                          <a:sym typeface="Work Sans"/>
                        </a:rPr>
                        <a:t>46,200</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86875">
                <a:tc>
                  <a:txBody>
                    <a:bodyPr/>
                    <a:lstStyle/>
                    <a:p>
                      <a:pPr marL="0" marR="0" lvl="0" indent="0" algn="ctr" rtl="0">
                        <a:lnSpc>
                          <a:spcPct val="100000"/>
                        </a:lnSpc>
                        <a:spcBef>
                          <a:spcPts val="0"/>
                        </a:spcBef>
                        <a:spcAft>
                          <a:spcPts val="0"/>
                        </a:spcAft>
                        <a:buClr>
                          <a:srgbClr val="000000"/>
                        </a:buClr>
                        <a:buFont typeface="Arial"/>
                        <a:buNone/>
                      </a:pPr>
                      <a:r>
                        <a:rPr lang="en-GB" sz="1200" b="1" i="0" u="none" strike="noStrike" cap="none" noProof="0" dirty="0">
                          <a:solidFill>
                            <a:schemeClr val="accent2"/>
                          </a:solidFill>
                          <a:latin typeface="Martel"/>
                          <a:cs typeface="Martel"/>
                          <a:sym typeface="Arial"/>
                        </a:rPr>
                        <a:t>Pollinating interactions</a:t>
                      </a: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noProof="0" dirty="0">
                          <a:solidFill>
                            <a:schemeClr val="dk1"/>
                          </a:solidFill>
                          <a:latin typeface="Work Sans"/>
                          <a:ea typeface="Work Sans"/>
                          <a:cs typeface="Work Sans"/>
                          <a:sym typeface="Work Sans"/>
                        </a:rPr>
                        <a:t>15,248</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817082660"/>
                  </a:ext>
                </a:extLst>
              </a:tr>
              <a:tr h="586875">
                <a:tc>
                  <a:txBody>
                    <a:bodyPr/>
                    <a:lstStyle/>
                    <a:p>
                      <a:pPr marL="0" marR="0" lvl="0" indent="0" algn="ctr" rtl="0">
                        <a:lnSpc>
                          <a:spcPct val="100000"/>
                        </a:lnSpc>
                        <a:spcBef>
                          <a:spcPts val="0"/>
                        </a:spcBef>
                        <a:spcAft>
                          <a:spcPts val="0"/>
                        </a:spcAft>
                        <a:buClr>
                          <a:srgbClr val="000000"/>
                        </a:buClr>
                        <a:buFont typeface="Arial"/>
                        <a:buNone/>
                      </a:pPr>
                      <a:r>
                        <a:rPr lang="en-GB" sz="1200" b="1" i="0" u="none" strike="noStrike" cap="none" noProof="0" dirty="0">
                          <a:solidFill>
                            <a:schemeClr val="accent2"/>
                          </a:solidFill>
                          <a:latin typeface="Martel"/>
                          <a:cs typeface="Martel"/>
                          <a:sym typeface="Arial"/>
                        </a:rPr>
                        <a:t>Floral traits</a:t>
                      </a: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noProof="0" dirty="0">
                          <a:solidFill>
                            <a:schemeClr val="dk1"/>
                          </a:solidFill>
                          <a:latin typeface="Work Sans"/>
                          <a:ea typeface="Work Sans"/>
                          <a:cs typeface="Work Sans"/>
                          <a:sym typeface="Work Sans"/>
                        </a:rPr>
                        <a:t>15</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152122683"/>
                  </a:ext>
                </a:extLst>
              </a:tr>
            </a:tbl>
          </a:graphicData>
        </a:graphic>
      </p:graphicFrame>
      <p:grpSp>
        <p:nvGrpSpPr>
          <p:cNvPr id="160" name="Google Shape;9195;p50">
            <a:extLst>
              <a:ext uri="{FF2B5EF4-FFF2-40B4-BE49-F238E27FC236}">
                <a16:creationId xmlns:a16="http://schemas.microsoft.com/office/drawing/2014/main" id="{D9E3B94B-65AA-004A-9116-843A065079DF}"/>
              </a:ext>
            </a:extLst>
          </p:cNvPr>
          <p:cNvGrpSpPr/>
          <p:nvPr/>
        </p:nvGrpSpPr>
        <p:grpSpPr>
          <a:xfrm rot="-7214372" flipH="1">
            <a:off x="8517069" y="-271123"/>
            <a:ext cx="1509377" cy="2339800"/>
            <a:chOff x="3112400" y="1318050"/>
            <a:chExt cx="1509425" cy="2339875"/>
          </a:xfrm>
        </p:grpSpPr>
        <p:sp>
          <p:nvSpPr>
            <p:cNvPr id="161" name="Google Shape;9196;p50">
              <a:extLst>
                <a:ext uri="{FF2B5EF4-FFF2-40B4-BE49-F238E27FC236}">
                  <a16:creationId xmlns:a16="http://schemas.microsoft.com/office/drawing/2014/main" id="{B1FFDB3B-82C4-D543-888D-7B878EED45A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197;p50">
              <a:extLst>
                <a:ext uri="{FF2B5EF4-FFF2-40B4-BE49-F238E27FC236}">
                  <a16:creationId xmlns:a16="http://schemas.microsoft.com/office/drawing/2014/main" id="{3F5B3131-4AFB-9145-A830-A80BDC15153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198;p50">
              <a:extLst>
                <a:ext uri="{FF2B5EF4-FFF2-40B4-BE49-F238E27FC236}">
                  <a16:creationId xmlns:a16="http://schemas.microsoft.com/office/drawing/2014/main" id="{4A39B75E-8958-984D-BBB0-F98EEB554B4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199;p50">
              <a:extLst>
                <a:ext uri="{FF2B5EF4-FFF2-40B4-BE49-F238E27FC236}">
                  <a16:creationId xmlns:a16="http://schemas.microsoft.com/office/drawing/2014/main" id="{CBC0C1CA-E791-B749-AB21-BE1A1B67D368}"/>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200;p50">
              <a:extLst>
                <a:ext uri="{FF2B5EF4-FFF2-40B4-BE49-F238E27FC236}">
                  <a16:creationId xmlns:a16="http://schemas.microsoft.com/office/drawing/2014/main" id="{8DEA4565-7547-0F40-94FF-F44C3F72CBAD}"/>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201;p50">
              <a:extLst>
                <a:ext uri="{FF2B5EF4-FFF2-40B4-BE49-F238E27FC236}">
                  <a16:creationId xmlns:a16="http://schemas.microsoft.com/office/drawing/2014/main" id="{EDDDC545-16AE-7E42-B979-88D33474FA67}"/>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202;p50">
              <a:extLst>
                <a:ext uri="{FF2B5EF4-FFF2-40B4-BE49-F238E27FC236}">
                  <a16:creationId xmlns:a16="http://schemas.microsoft.com/office/drawing/2014/main" id="{3DB3D52D-42C3-1E43-B385-146D6ECAD31E}"/>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203;p50">
              <a:extLst>
                <a:ext uri="{FF2B5EF4-FFF2-40B4-BE49-F238E27FC236}">
                  <a16:creationId xmlns:a16="http://schemas.microsoft.com/office/drawing/2014/main" id="{464A4716-3DA6-AF48-BE89-EF513C4AC1A8}"/>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204;p50">
              <a:extLst>
                <a:ext uri="{FF2B5EF4-FFF2-40B4-BE49-F238E27FC236}">
                  <a16:creationId xmlns:a16="http://schemas.microsoft.com/office/drawing/2014/main" id="{0603C20F-671C-2748-B645-0859FC415FB8}"/>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205;p50">
              <a:extLst>
                <a:ext uri="{FF2B5EF4-FFF2-40B4-BE49-F238E27FC236}">
                  <a16:creationId xmlns:a16="http://schemas.microsoft.com/office/drawing/2014/main" id="{4ECD37CB-0E77-9F4A-A9A8-A30788A782AE}"/>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206;p50">
              <a:extLst>
                <a:ext uri="{FF2B5EF4-FFF2-40B4-BE49-F238E27FC236}">
                  <a16:creationId xmlns:a16="http://schemas.microsoft.com/office/drawing/2014/main" id="{7155595B-036E-3446-84D0-BB35746C7225}"/>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207;p50">
              <a:extLst>
                <a:ext uri="{FF2B5EF4-FFF2-40B4-BE49-F238E27FC236}">
                  <a16:creationId xmlns:a16="http://schemas.microsoft.com/office/drawing/2014/main" id="{3D0EF26B-F337-714F-8295-E896C8A26628}"/>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208;p50">
              <a:extLst>
                <a:ext uri="{FF2B5EF4-FFF2-40B4-BE49-F238E27FC236}">
                  <a16:creationId xmlns:a16="http://schemas.microsoft.com/office/drawing/2014/main" id="{16D94865-0AF2-FF48-BC9F-FBB8AF79D1F6}"/>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209;p50">
              <a:extLst>
                <a:ext uri="{FF2B5EF4-FFF2-40B4-BE49-F238E27FC236}">
                  <a16:creationId xmlns:a16="http://schemas.microsoft.com/office/drawing/2014/main" id="{90C9C983-104B-8D42-9BB6-1A829D5738DE}"/>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5" name="Google Shape;9210;p50">
            <a:extLst>
              <a:ext uri="{FF2B5EF4-FFF2-40B4-BE49-F238E27FC236}">
                <a16:creationId xmlns:a16="http://schemas.microsoft.com/office/drawing/2014/main" id="{2B37DAB3-DD0F-B44C-820D-FD4FD279F7B9}"/>
              </a:ext>
            </a:extLst>
          </p:cNvPr>
          <p:cNvGrpSpPr/>
          <p:nvPr/>
        </p:nvGrpSpPr>
        <p:grpSpPr>
          <a:xfrm rot="-5735350" flipH="1">
            <a:off x="6983220" y="-900228"/>
            <a:ext cx="1931505" cy="2228396"/>
            <a:chOff x="4187325" y="3050125"/>
            <a:chExt cx="1931400" cy="2228275"/>
          </a:xfrm>
        </p:grpSpPr>
        <p:sp>
          <p:nvSpPr>
            <p:cNvPr id="176" name="Google Shape;9211;p50">
              <a:extLst>
                <a:ext uri="{FF2B5EF4-FFF2-40B4-BE49-F238E27FC236}">
                  <a16:creationId xmlns:a16="http://schemas.microsoft.com/office/drawing/2014/main" id="{A260161D-7A88-E04F-AD17-8782FD0BCA06}"/>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212;p50">
              <a:extLst>
                <a:ext uri="{FF2B5EF4-FFF2-40B4-BE49-F238E27FC236}">
                  <a16:creationId xmlns:a16="http://schemas.microsoft.com/office/drawing/2014/main" id="{27F55E28-79C6-F648-982D-261602F07F40}"/>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213;p50">
              <a:extLst>
                <a:ext uri="{FF2B5EF4-FFF2-40B4-BE49-F238E27FC236}">
                  <a16:creationId xmlns:a16="http://schemas.microsoft.com/office/drawing/2014/main" id="{B69EB713-4BD3-494D-8C14-23249CDA9FFD}"/>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214;p50">
              <a:extLst>
                <a:ext uri="{FF2B5EF4-FFF2-40B4-BE49-F238E27FC236}">
                  <a16:creationId xmlns:a16="http://schemas.microsoft.com/office/drawing/2014/main" id="{7D0C57DB-C8FE-3E48-8796-77FB7C5C6BBA}"/>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215;p50">
              <a:extLst>
                <a:ext uri="{FF2B5EF4-FFF2-40B4-BE49-F238E27FC236}">
                  <a16:creationId xmlns:a16="http://schemas.microsoft.com/office/drawing/2014/main" id="{CA657DE0-49E4-DA4C-B429-772AFEEF1308}"/>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216;p50">
              <a:extLst>
                <a:ext uri="{FF2B5EF4-FFF2-40B4-BE49-F238E27FC236}">
                  <a16:creationId xmlns:a16="http://schemas.microsoft.com/office/drawing/2014/main" id="{35420ECD-2F50-6740-B509-CFD0C848DDC3}"/>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217;p50">
              <a:extLst>
                <a:ext uri="{FF2B5EF4-FFF2-40B4-BE49-F238E27FC236}">
                  <a16:creationId xmlns:a16="http://schemas.microsoft.com/office/drawing/2014/main" id="{22A6B2E8-86C3-5843-9C38-1780CBE93587}"/>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218;p50">
              <a:extLst>
                <a:ext uri="{FF2B5EF4-FFF2-40B4-BE49-F238E27FC236}">
                  <a16:creationId xmlns:a16="http://schemas.microsoft.com/office/drawing/2014/main" id="{0EA9F138-A900-0846-936B-43F6A1EC48A7}"/>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219;p50">
              <a:extLst>
                <a:ext uri="{FF2B5EF4-FFF2-40B4-BE49-F238E27FC236}">
                  <a16:creationId xmlns:a16="http://schemas.microsoft.com/office/drawing/2014/main" id="{0B5300DC-A3EB-B143-B8AD-5278943CB3D2}"/>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220;p50">
              <a:extLst>
                <a:ext uri="{FF2B5EF4-FFF2-40B4-BE49-F238E27FC236}">
                  <a16:creationId xmlns:a16="http://schemas.microsoft.com/office/drawing/2014/main" id="{645B6CD5-DA12-9B42-BF72-A9C336DD303D}"/>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221;p50">
              <a:extLst>
                <a:ext uri="{FF2B5EF4-FFF2-40B4-BE49-F238E27FC236}">
                  <a16:creationId xmlns:a16="http://schemas.microsoft.com/office/drawing/2014/main" id="{EE88FD57-E671-EE42-A177-3CACA3CB0C9F}"/>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222;p50">
              <a:extLst>
                <a:ext uri="{FF2B5EF4-FFF2-40B4-BE49-F238E27FC236}">
                  <a16:creationId xmlns:a16="http://schemas.microsoft.com/office/drawing/2014/main" id="{6DCA847E-6D6A-1545-A880-A29CE4C4D50C}"/>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223;p50">
              <a:extLst>
                <a:ext uri="{FF2B5EF4-FFF2-40B4-BE49-F238E27FC236}">
                  <a16:creationId xmlns:a16="http://schemas.microsoft.com/office/drawing/2014/main" id="{3BCFBB2E-6BDE-9D4C-B1C9-F906E6071B30}"/>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9224;p50">
              <a:extLst>
                <a:ext uri="{FF2B5EF4-FFF2-40B4-BE49-F238E27FC236}">
                  <a16:creationId xmlns:a16="http://schemas.microsoft.com/office/drawing/2014/main" id="{9ABB860D-5BBF-E547-B0BD-65645246CC4E}"/>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9225;p50">
              <a:extLst>
                <a:ext uri="{FF2B5EF4-FFF2-40B4-BE49-F238E27FC236}">
                  <a16:creationId xmlns:a16="http://schemas.microsoft.com/office/drawing/2014/main" id="{74A89405-D55C-724D-84F9-DE6E2622178A}"/>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226;p50">
              <a:extLst>
                <a:ext uri="{FF2B5EF4-FFF2-40B4-BE49-F238E27FC236}">
                  <a16:creationId xmlns:a16="http://schemas.microsoft.com/office/drawing/2014/main" id="{129BC3EE-3557-AD40-8F5F-EFE4E35DCB3C}"/>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227;p50">
              <a:extLst>
                <a:ext uri="{FF2B5EF4-FFF2-40B4-BE49-F238E27FC236}">
                  <a16:creationId xmlns:a16="http://schemas.microsoft.com/office/drawing/2014/main" id="{A96F6A5D-9643-044C-A340-6A05B9748856}"/>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228;p50">
              <a:extLst>
                <a:ext uri="{FF2B5EF4-FFF2-40B4-BE49-F238E27FC236}">
                  <a16:creationId xmlns:a16="http://schemas.microsoft.com/office/drawing/2014/main" id="{782E8767-7388-2646-837E-49B1B6F863EE}"/>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229;p50">
              <a:extLst>
                <a:ext uri="{FF2B5EF4-FFF2-40B4-BE49-F238E27FC236}">
                  <a16:creationId xmlns:a16="http://schemas.microsoft.com/office/drawing/2014/main" id="{319DD930-4A70-5F4F-8233-7A704C5B3EEB}"/>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230;p50">
              <a:extLst>
                <a:ext uri="{FF2B5EF4-FFF2-40B4-BE49-F238E27FC236}">
                  <a16:creationId xmlns:a16="http://schemas.microsoft.com/office/drawing/2014/main" id="{154E892F-BC5B-864E-A09E-E427B76891A3}"/>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231;p50">
              <a:extLst>
                <a:ext uri="{FF2B5EF4-FFF2-40B4-BE49-F238E27FC236}">
                  <a16:creationId xmlns:a16="http://schemas.microsoft.com/office/drawing/2014/main" id="{9217E2DA-AEDE-4548-A763-90EEE18415D2}"/>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232;p50">
              <a:extLst>
                <a:ext uri="{FF2B5EF4-FFF2-40B4-BE49-F238E27FC236}">
                  <a16:creationId xmlns:a16="http://schemas.microsoft.com/office/drawing/2014/main" id="{CE395CFA-CCB9-014F-B1B8-5D23A6BCC777}"/>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233;p50">
              <a:extLst>
                <a:ext uri="{FF2B5EF4-FFF2-40B4-BE49-F238E27FC236}">
                  <a16:creationId xmlns:a16="http://schemas.microsoft.com/office/drawing/2014/main" id="{DC551AFE-5035-9F47-A6CD-B74E4E21CDC7}"/>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234;p50">
              <a:extLst>
                <a:ext uri="{FF2B5EF4-FFF2-40B4-BE49-F238E27FC236}">
                  <a16:creationId xmlns:a16="http://schemas.microsoft.com/office/drawing/2014/main" id="{08B705F6-A55B-084E-BC00-03F0D9818BEE}"/>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235;p50">
              <a:extLst>
                <a:ext uri="{FF2B5EF4-FFF2-40B4-BE49-F238E27FC236}">
                  <a16:creationId xmlns:a16="http://schemas.microsoft.com/office/drawing/2014/main" id="{976CD8C9-D03C-7743-9CEC-02AF55A92180}"/>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598"/>
                                        </p:tgtEl>
                                        <p:attrNameLst>
                                          <p:attrName>style.visibility</p:attrName>
                                        </p:attrNameLst>
                                      </p:cBhvr>
                                      <p:to>
                                        <p:strVal val="visible"/>
                                      </p:to>
                                    </p:set>
                                    <p:animEffect transition="in" filter="fade">
                                      <p:cBhvr>
                                        <p:cTn id="7" dur="1000"/>
                                        <p:tgtEl>
                                          <p:spTgt spid="12598"/>
                                        </p:tgtEl>
                                      </p:cBhvr>
                                    </p:animEffect>
                                  </p:childTnLst>
                                </p:cTn>
                              </p:par>
                              <p:par>
                                <p:cTn id="8" presetID="10" presetClass="entr" presetSubtype="0" fill="hold" nodeType="withEffect">
                                  <p:stCondLst>
                                    <p:cond delay="0"/>
                                  </p:stCondLst>
                                  <p:childTnLst>
                                    <p:set>
                                      <p:cBhvr>
                                        <p:cTn id="9" dur="1" fill="hold">
                                          <p:stCondLst>
                                            <p:cond delay="0"/>
                                          </p:stCondLst>
                                        </p:cTn>
                                        <p:tgtEl>
                                          <p:spTgt spid="12599"/>
                                        </p:tgtEl>
                                        <p:attrNameLst>
                                          <p:attrName>style.visibility</p:attrName>
                                        </p:attrNameLst>
                                      </p:cBhvr>
                                      <p:to>
                                        <p:strVal val="visible"/>
                                      </p:to>
                                    </p:set>
                                    <p:animEffect transition="in" filter="fade">
                                      <p:cBhvr>
                                        <p:cTn id="10" dur="1000"/>
                                        <p:tgtEl>
                                          <p:spTgt spid="1259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2602"/>
                                        </p:tgtEl>
                                        <p:attrNameLst>
                                          <p:attrName>style.visibility</p:attrName>
                                        </p:attrNameLst>
                                      </p:cBhvr>
                                      <p:to>
                                        <p:strVal val="visible"/>
                                      </p:to>
                                    </p:set>
                                    <p:animEffect transition="in" filter="fade">
                                      <p:cBhvr>
                                        <p:cTn id="14" dur="1000"/>
                                        <p:tgtEl>
                                          <p:spTgt spid="12602"/>
                                        </p:tgtEl>
                                      </p:cBhvr>
                                    </p:animEffect>
                                  </p:childTnLst>
                                </p:cTn>
                              </p:par>
                              <p:par>
                                <p:cTn id="15" presetID="10" presetClass="entr" presetSubtype="0" fill="hold" nodeType="withEffect">
                                  <p:stCondLst>
                                    <p:cond delay="0"/>
                                  </p:stCondLst>
                                  <p:childTnLst>
                                    <p:set>
                                      <p:cBhvr>
                                        <p:cTn id="16" dur="1" fill="hold">
                                          <p:stCondLst>
                                            <p:cond delay="0"/>
                                          </p:stCondLst>
                                        </p:cTn>
                                        <p:tgtEl>
                                          <p:spTgt spid="12603"/>
                                        </p:tgtEl>
                                        <p:attrNameLst>
                                          <p:attrName>style.visibility</p:attrName>
                                        </p:attrNameLst>
                                      </p:cBhvr>
                                      <p:to>
                                        <p:strVal val="visible"/>
                                      </p:to>
                                    </p:set>
                                    <p:animEffect transition="in" filter="fade">
                                      <p:cBhvr>
                                        <p:cTn id="17" dur="1000"/>
                                        <p:tgtEl>
                                          <p:spTgt spid="12603"/>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2600"/>
                                        </p:tgtEl>
                                        <p:attrNameLst>
                                          <p:attrName>style.visibility</p:attrName>
                                        </p:attrNameLst>
                                      </p:cBhvr>
                                      <p:to>
                                        <p:strVal val="visible"/>
                                      </p:to>
                                    </p:set>
                                    <p:animEffect transition="in" filter="fade">
                                      <p:cBhvr>
                                        <p:cTn id="21" dur="1000"/>
                                        <p:tgtEl>
                                          <p:spTgt spid="12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78"/>
        <p:cNvGrpSpPr/>
        <p:nvPr/>
      </p:nvGrpSpPr>
      <p:grpSpPr>
        <a:xfrm>
          <a:off x="0" y="0"/>
          <a:ext cx="0" cy="0"/>
          <a:chOff x="0" y="0"/>
          <a:chExt cx="0" cy="0"/>
        </a:xfrm>
      </p:grpSpPr>
      <p:graphicFrame>
        <p:nvGraphicFramePr>
          <p:cNvPr id="11880" name="Google Shape;11880;p96"/>
          <p:cNvGraphicFramePr/>
          <p:nvPr>
            <p:extLst>
              <p:ext uri="{D42A27DB-BD31-4B8C-83A1-F6EECF244321}">
                <p14:modId xmlns:p14="http://schemas.microsoft.com/office/powerpoint/2010/main" val="3416459075"/>
              </p:ext>
            </p:extLst>
          </p:nvPr>
        </p:nvGraphicFramePr>
        <p:xfrm>
          <a:off x="155217" y="103065"/>
          <a:ext cx="8833566" cy="4937370"/>
        </p:xfrm>
        <a:graphic>
          <a:graphicData uri="http://schemas.openxmlformats.org/drawingml/2006/table">
            <a:tbl>
              <a:tblPr>
                <a:noFill/>
                <a:tableStyleId>{4FD762A3-1D11-4F9E-B982-B1F12D703D81}</a:tableStyleId>
              </a:tblPr>
              <a:tblGrid>
                <a:gridCol w="2010049">
                  <a:extLst>
                    <a:ext uri="{9D8B030D-6E8A-4147-A177-3AD203B41FA5}">
                      <a16:colId xmlns:a16="http://schemas.microsoft.com/office/drawing/2014/main" val="20000"/>
                    </a:ext>
                  </a:extLst>
                </a:gridCol>
                <a:gridCol w="6823517">
                  <a:extLst>
                    <a:ext uri="{9D8B030D-6E8A-4147-A177-3AD203B41FA5}">
                      <a16:colId xmlns:a16="http://schemas.microsoft.com/office/drawing/2014/main" val="20001"/>
                    </a:ext>
                  </a:extLst>
                </a:gridCol>
              </a:tblGrid>
              <a:tr h="237430">
                <a:tc>
                  <a:txBody>
                    <a:bodyPr/>
                    <a:lstStyle/>
                    <a:p>
                      <a:pPr marL="0" lvl="0" indent="0" algn="ctr" rtl="0">
                        <a:spcBef>
                          <a:spcPts val="0"/>
                        </a:spcBef>
                        <a:spcAft>
                          <a:spcPts val="0"/>
                        </a:spcAft>
                        <a:buNone/>
                      </a:pPr>
                      <a:r>
                        <a:rPr lang="en-GB" sz="1200" b="1" noProof="0" dirty="0">
                          <a:latin typeface="Work Sans" pitchFamily="2" charset="0"/>
                          <a:ea typeface="Martel"/>
                          <a:cs typeface="Martel"/>
                          <a:sym typeface="Martel"/>
                        </a:rPr>
                        <a:t>Floral trait</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chemeClr val="accent4"/>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b="1" noProof="0" dirty="0">
                          <a:solidFill>
                            <a:schemeClr val="dk1"/>
                          </a:solidFill>
                          <a:latin typeface="Work Sans" pitchFamily="2" charset="0"/>
                          <a:ea typeface="Martel"/>
                          <a:cs typeface="Martel"/>
                          <a:sym typeface="Martel"/>
                        </a:rPr>
                        <a:t>Categories</a:t>
                      </a:r>
                    </a:p>
                  </a:txBody>
                  <a:tcPr marL="91425" marR="91425" marT="91425" marB="91425" anchor="ctr">
                    <a:lnL w="9525"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chemeClr val="dk1">
                          <a:alpha val="0"/>
                        </a:schemeClr>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47754">
                <a:tc>
                  <a:txBody>
                    <a:bodyPr/>
                    <a:lstStyle/>
                    <a:p>
                      <a:pPr marL="0" lvl="0" indent="0" algn="ctr" rtl="0">
                        <a:spcBef>
                          <a:spcPts val="0"/>
                        </a:spcBef>
                        <a:spcAft>
                          <a:spcPts val="0"/>
                        </a:spcAft>
                        <a:buNone/>
                      </a:pPr>
                      <a:r>
                        <a:rPr lang="en-GB" sz="1200" b="0" noProof="0" dirty="0">
                          <a:solidFill>
                            <a:schemeClr val="dk1"/>
                          </a:solidFill>
                          <a:latin typeface="Work Sans" pitchFamily="2" charset="0"/>
                          <a:ea typeface="Martel"/>
                          <a:cs typeface="Martel"/>
                          <a:sym typeface="Martel"/>
                        </a:rPr>
                        <a:t>Shape</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Bell, Bowl, Dish, Funnel, Gullet, Labiate, Open, Papilionaceous, Salverform, Stellate, Trumpet, Tube, Urceolate</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Symmetry</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Zygomorphic, actinomorphic</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Size</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Quantitative measurements</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Flower position</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﻿Horizontal, Pendant, Upright, Al</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Anther position</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﻿Exposed, partially exposed, Hidden</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770614069"/>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Tube width</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dirty="0">
                          <a:latin typeface="Work Sans" pitchFamily="2" charset="0"/>
                        </a:rPr>
                        <a:t>Quantitative measurements</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013041955"/>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Tube length</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dirty="0">
                          <a:latin typeface="Work Sans" pitchFamily="2" charset="0"/>
                        </a:rPr>
                        <a:t>Quantitative measurements</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183785875"/>
                  </a:ext>
                </a:extLst>
              </a:tr>
              <a:tr h="247754">
                <a:tc>
                  <a:txBody>
                    <a:bodyPr/>
                    <a:lstStyle/>
                    <a:p>
                      <a:pPr marL="0" lvl="0" indent="0" algn="ctr" rtl="0">
                        <a:spcBef>
                          <a:spcPts val="0"/>
                        </a:spcBef>
                        <a:spcAft>
                          <a:spcPts val="0"/>
                        </a:spcAft>
                        <a:buClr>
                          <a:schemeClr val="dk1"/>
                        </a:buClr>
                        <a:buSzPts val="1100"/>
                        <a:buFont typeface="Arial"/>
                        <a:buNone/>
                      </a:pPr>
                      <a:r>
                        <a:rPr lang="en-GB" sz="1200" b="0" noProof="0">
                          <a:solidFill>
                            <a:schemeClr val="dk1"/>
                          </a:solidFill>
                          <a:latin typeface="Work Sans" pitchFamily="2" charset="0"/>
                          <a:ea typeface="Martel"/>
                          <a:cs typeface="Martel"/>
                          <a:sym typeface="Martel"/>
                        </a:rPr>
                        <a:t>Odour strenght</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﻿Strong, Weak-No</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587930672"/>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Colour</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﻿Blue, Brown, Green, Orange, Pink, Purple, Red, White, Yellow</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403525926"/>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Colour brightness</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Vivid, drab</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225472858"/>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Nectar guides</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Present, absent</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0084275"/>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Nectar properties</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(sugar concentration, percentage of glucose, fructose, saccharose)</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4075295654"/>
                  </a:ext>
                </a:extLst>
              </a:tr>
            </a:tbl>
          </a:graphicData>
        </a:graphic>
      </p:graphicFrame>
    </p:spTree>
    <p:extLst>
      <p:ext uri="{BB962C8B-B14F-4D97-AF65-F5344CB8AC3E}">
        <p14:creationId xmlns:p14="http://schemas.microsoft.com/office/powerpoint/2010/main" val="1048766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77"/>
        <p:cNvGrpSpPr/>
        <p:nvPr/>
      </p:nvGrpSpPr>
      <p:grpSpPr>
        <a:xfrm>
          <a:off x="0" y="0"/>
          <a:ext cx="0" cy="0"/>
          <a:chOff x="0" y="0"/>
          <a:chExt cx="0" cy="0"/>
        </a:xfrm>
      </p:grpSpPr>
      <p:sp>
        <p:nvSpPr>
          <p:cNvPr id="11378" name="Google Shape;11378;p74"/>
          <p:cNvSpPr txBox="1">
            <a:spLocks noGrp="1"/>
          </p:cNvSpPr>
          <p:nvPr>
            <p:ph type="title"/>
          </p:nvPr>
        </p:nvSpPr>
        <p:spPr>
          <a:xfrm>
            <a:off x="1855350" y="630000"/>
            <a:ext cx="1922700" cy="120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1379" name="Google Shape;11379;p74"/>
          <p:cNvSpPr txBox="1">
            <a:spLocks noGrp="1"/>
          </p:cNvSpPr>
          <p:nvPr>
            <p:ph type="ctrTitle" idx="2"/>
          </p:nvPr>
        </p:nvSpPr>
        <p:spPr>
          <a:xfrm>
            <a:off x="1855349" y="1679850"/>
            <a:ext cx="4124109" cy="8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Hypotheses</a:t>
            </a:r>
            <a:endParaRPr dirty="0"/>
          </a:p>
        </p:txBody>
      </p:sp>
      <p:sp>
        <p:nvSpPr>
          <p:cNvPr id="11380" name="Google Shape;11380;p74"/>
          <p:cNvSpPr txBox="1">
            <a:spLocks noGrp="1"/>
          </p:cNvSpPr>
          <p:nvPr>
            <p:ph type="subTitle" idx="1"/>
          </p:nvPr>
        </p:nvSpPr>
        <p:spPr>
          <a:xfrm>
            <a:off x="1855348" y="2571750"/>
            <a:ext cx="3234000" cy="136061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dirty="0"/>
              <a:t>Testing the correlation of traits and specialization supported by the findings in literature.</a:t>
            </a:r>
          </a:p>
        </p:txBody>
      </p:sp>
      <p:grpSp>
        <p:nvGrpSpPr>
          <p:cNvPr id="5" name="Google Shape;452;p3">
            <a:extLst>
              <a:ext uri="{FF2B5EF4-FFF2-40B4-BE49-F238E27FC236}">
                <a16:creationId xmlns:a16="http://schemas.microsoft.com/office/drawing/2014/main" id="{ADD1A584-202A-C248-9B08-9F4FDDC5E498}"/>
              </a:ext>
            </a:extLst>
          </p:cNvPr>
          <p:cNvGrpSpPr/>
          <p:nvPr/>
        </p:nvGrpSpPr>
        <p:grpSpPr>
          <a:xfrm rot="9693741">
            <a:off x="-951246" y="903618"/>
            <a:ext cx="2305407" cy="3543488"/>
            <a:chOff x="1292750" y="2594800"/>
            <a:chExt cx="1722100" cy="2646925"/>
          </a:xfrm>
        </p:grpSpPr>
        <p:sp>
          <p:nvSpPr>
            <p:cNvPr id="6" name="Google Shape;453;p3">
              <a:extLst>
                <a:ext uri="{FF2B5EF4-FFF2-40B4-BE49-F238E27FC236}">
                  <a16:creationId xmlns:a16="http://schemas.microsoft.com/office/drawing/2014/main" id="{32F695CD-DB01-F140-831C-D8F403B621E3}"/>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4;p3">
              <a:extLst>
                <a:ext uri="{FF2B5EF4-FFF2-40B4-BE49-F238E27FC236}">
                  <a16:creationId xmlns:a16="http://schemas.microsoft.com/office/drawing/2014/main" id="{309D23C9-A75A-F647-B339-A5EC173450A9}"/>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5;p3">
              <a:extLst>
                <a:ext uri="{FF2B5EF4-FFF2-40B4-BE49-F238E27FC236}">
                  <a16:creationId xmlns:a16="http://schemas.microsoft.com/office/drawing/2014/main" id="{31013E15-E4F5-B246-B8A1-3C5BF3364E53}"/>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p3">
              <a:extLst>
                <a:ext uri="{FF2B5EF4-FFF2-40B4-BE49-F238E27FC236}">
                  <a16:creationId xmlns:a16="http://schemas.microsoft.com/office/drawing/2014/main" id="{3A7E13BF-A701-5840-B7E6-8DD66093152A}"/>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7;p3">
              <a:extLst>
                <a:ext uri="{FF2B5EF4-FFF2-40B4-BE49-F238E27FC236}">
                  <a16:creationId xmlns:a16="http://schemas.microsoft.com/office/drawing/2014/main" id="{12FBF32D-2A1E-A04C-9386-788314014E06}"/>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8;p3">
              <a:extLst>
                <a:ext uri="{FF2B5EF4-FFF2-40B4-BE49-F238E27FC236}">
                  <a16:creationId xmlns:a16="http://schemas.microsoft.com/office/drawing/2014/main" id="{B1D9F850-D70B-3E46-AB76-4C79EF08B989}"/>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p3">
              <a:extLst>
                <a:ext uri="{FF2B5EF4-FFF2-40B4-BE49-F238E27FC236}">
                  <a16:creationId xmlns:a16="http://schemas.microsoft.com/office/drawing/2014/main" id="{F1CA4E50-54F1-5C4A-9D8A-DA970A365340}"/>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3">
              <a:extLst>
                <a:ext uri="{FF2B5EF4-FFF2-40B4-BE49-F238E27FC236}">
                  <a16:creationId xmlns:a16="http://schemas.microsoft.com/office/drawing/2014/main" id="{878F181F-95C2-224A-B637-BCE2AF8E5C7E}"/>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3">
              <a:extLst>
                <a:ext uri="{FF2B5EF4-FFF2-40B4-BE49-F238E27FC236}">
                  <a16:creationId xmlns:a16="http://schemas.microsoft.com/office/drawing/2014/main" id="{428D71DD-2211-1C44-B0D8-FE5B727AFC0B}"/>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2;p3">
              <a:extLst>
                <a:ext uri="{FF2B5EF4-FFF2-40B4-BE49-F238E27FC236}">
                  <a16:creationId xmlns:a16="http://schemas.microsoft.com/office/drawing/2014/main" id="{CAF696AD-29B9-214C-A46B-D0DA10A848E3}"/>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3;p3">
              <a:extLst>
                <a:ext uri="{FF2B5EF4-FFF2-40B4-BE49-F238E27FC236}">
                  <a16:creationId xmlns:a16="http://schemas.microsoft.com/office/drawing/2014/main" id="{3B270A1F-4FDE-9F49-A21C-F236A2C061DD}"/>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4;p3">
              <a:extLst>
                <a:ext uri="{FF2B5EF4-FFF2-40B4-BE49-F238E27FC236}">
                  <a16:creationId xmlns:a16="http://schemas.microsoft.com/office/drawing/2014/main" id="{31B8D187-6224-2F49-B61B-8E0B8300C001}"/>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p3">
              <a:extLst>
                <a:ext uri="{FF2B5EF4-FFF2-40B4-BE49-F238E27FC236}">
                  <a16:creationId xmlns:a16="http://schemas.microsoft.com/office/drawing/2014/main" id="{DC5CEB27-FEFC-ED4C-817A-478DE0E4C836}"/>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p3">
              <a:extLst>
                <a:ext uri="{FF2B5EF4-FFF2-40B4-BE49-F238E27FC236}">
                  <a16:creationId xmlns:a16="http://schemas.microsoft.com/office/drawing/2014/main" id="{376BEE64-9819-A841-8857-8091E6520965}"/>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7;p3">
              <a:extLst>
                <a:ext uri="{FF2B5EF4-FFF2-40B4-BE49-F238E27FC236}">
                  <a16:creationId xmlns:a16="http://schemas.microsoft.com/office/drawing/2014/main" id="{CA712CCD-FD22-8E4B-A565-A098FE08B52A}"/>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8;p3">
              <a:extLst>
                <a:ext uri="{FF2B5EF4-FFF2-40B4-BE49-F238E27FC236}">
                  <a16:creationId xmlns:a16="http://schemas.microsoft.com/office/drawing/2014/main" id="{DFEE0E11-CF99-194B-81AB-8434DC358C1D}"/>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p3">
              <a:extLst>
                <a:ext uri="{FF2B5EF4-FFF2-40B4-BE49-F238E27FC236}">
                  <a16:creationId xmlns:a16="http://schemas.microsoft.com/office/drawing/2014/main" id="{021EDA9D-EFA9-8240-A536-9FBB67BB152D}"/>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0;p3">
              <a:extLst>
                <a:ext uri="{FF2B5EF4-FFF2-40B4-BE49-F238E27FC236}">
                  <a16:creationId xmlns:a16="http://schemas.microsoft.com/office/drawing/2014/main" id="{BEBD842D-D0FF-FF4F-B914-0104DA561D7F}"/>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1;p3">
              <a:extLst>
                <a:ext uri="{FF2B5EF4-FFF2-40B4-BE49-F238E27FC236}">
                  <a16:creationId xmlns:a16="http://schemas.microsoft.com/office/drawing/2014/main" id="{87B1BE07-4733-054D-81C4-CAB569FC4071}"/>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2;p3">
              <a:extLst>
                <a:ext uri="{FF2B5EF4-FFF2-40B4-BE49-F238E27FC236}">
                  <a16:creationId xmlns:a16="http://schemas.microsoft.com/office/drawing/2014/main" id="{F0776A9E-A06D-CF47-8841-78478316E369}"/>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3;p3">
              <a:extLst>
                <a:ext uri="{FF2B5EF4-FFF2-40B4-BE49-F238E27FC236}">
                  <a16:creationId xmlns:a16="http://schemas.microsoft.com/office/drawing/2014/main" id="{9CFE2E52-DD50-394D-B0F8-ED704F87411B}"/>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4;p3">
              <a:extLst>
                <a:ext uri="{FF2B5EF4-FFF2-40B4-BE49-F238E27FC236}">
                  <a16:creationId xmlns:a16="http://schemas.microsoft.com/office/drawing/2014/main" id="{CB8F59A5-3EF1-734F-8CC4-24A1DBBBA119}"/>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5;p3">
              <a:extLst>
                <a:ext uri="{FF2B5EF4-FFF2-40B4-BE49-F238E27FC236}">
                  <a16:creationId xmlns:a16="http://schemas.microsoft.com/office/drawing/2014/main" id="{A1E0DC3A-8179-4C4E-A52F-33ACC698BA41}"/>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6;p3">
              <a:extLst>
                <a:ext uri="{FF2B5EF4-FFF2-40B4-BE49-F238E27FC236}">
                  <a16:creationId xmlns:a16="http://schemas.microsoft.com/office/drawing/2014/main" id="{EDAA622A-C346-984F-B375-5157C2915961}"/>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7;p3">
              <a:extLst>
                <a:ext uri="{FF2B5EF4-FFF2-40B4-BE49-F238E27FC236}">
                  <a16:creationId xmlns:a16="http://schemas.microsoft.com/office/drawing/2014/main" id="{2A2530F1-CC7E-6248-A958-C618DCFB6BF9}"/>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p3">
              <a:extLst>
                <a:ext uri="{FF2B5EF4-FFF2-40B4-BE49-F238E27FC236}">
                  <a16:creationId xmlns:a16="http://schemas.microsoft.com/office/drawing/2014/main" id="{4D53E79A-C46B-BD41-9BE0-9565365161CB}"/>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9;p3">
              <a:extLst>
                <a:ext uri="{FF2B5EF4-FFF2-40B4-BE49-F238E27FC236}">
                  <a16:creationId xmlns:a16="http://schemas.microsoft.com/office/drawing/2014/main" id="{BF9AE446-231E-324F-8C45-8ADEE3A36DC2}"/>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0;p3">
              <a:extLst>
                <a:ext uri="{FF2B5EF4-FFF2-40B4-BE49-F238E27FC236}">
                  <a16:creationId xmlns:a16="http://schemas.microsoft.com/office/drawing/2014/main" id="{265FF33D-3167-BD42-8DAB-E327EE31BCCC}"/>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1;p3">
              <a:extLst>
                <a:ext uri="{FF2B5EF4-FFF2-40B4-BE49-F238E27FC236}">
                  <a16:creationId xmlns:a16="http://schemas.microsoft.com/office/drawing/2014/main" id="{D2E03281-FA87-6B4E-AB74-743DF731AE85}"/>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p3">
              <a:extLst>
                <a:ext uri="{FF2B5EF4-FFF2-40B4-BE49-F238E27FC236}">
                  <a16:creationId xmlns:a16="http://schemas.microsoft.com/office/drawing/2014/main" id="{627982CE-962F-1D42-817F-EF6A6B1590F0}"/>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3;p3">
              <a:extLst>
                <a:ext uri="{FF2B5EF4-FFF2-40B4-BE49-F238E27FC236}">
                  <a16:creationId xmlns:a16="http://schemas.microsoft.com/office/drawing/2014/main" id="{C1717A6B-F854-A248-AF1F-370192198BD0}"/>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4;p3">
              <a:extLst>
                <a:ext uri="{FF2B5EF4-FFF2-40B4-BE49-F238E27FC236}">
                  <a16:creationId xmlns:a16="http://schemas.microsoft.com/office/drawing/2014/main" id="{B77C504F-FE86-AC44-BA3C-F03352484B1D}"/>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5;p3">
              <a:extLst>
                <a:ext uri="{FF2B5EF4-FFF2-40B4-BE49-F238E27FC236}">
                  <a16:creationId xmlns:a16="http://schemas.microsoft.com/office/drawing/2014/main" id="{BC092045-8CAD-2843-9788-672AFD65BB9C}"/>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6;p3">
              <a:extLst>
                <a:ext uri="{FF2B5EF4-FFF2-40B4-BE49-F238E27FC236}">
                  <a16:creationId xmlns:a16="http://schemas.microsoft.com/office/drawing/2014/main" id="{50A76A99-0CE9-0443-AD79-B275627CF9CA}"/>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7;p3">
              <a:extLst>
                <a:ext uri="{FF2B5EF4-FFF2-40B4-BE49-F238E27FC236}">
                  <a16:creationId xmlns:a16="http://schemas.microsoft.com/office/drawing/2014/main" id="{8ADB522C-E66B-BD48-A10B-051CCE091FEC}"/>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p3">
              <a:extLst>
                <a:ext uri="{FF2B5EF4-FFF2-40B4-BE49-F238E27FC236}">
                  <a16:creationId xmlns:a16="http://schemas.microsoft.com/office/drawing/2014/main" id="{B34A155B-6A0D-994D-A5E4-8D53F9EC3B13}"/>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9;p3">
              <a:extLst>
                <a:ext uri="{FF2B5EF4-FFF2-40B4-BE49-F238E27FC236}">
                  <a16:creationId xmlns:a16="http://schemas.microsoft.com/office/drawing/2014/main" id="{B167137D-1189-004E-88B3-198CFF2A482A}"/>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0;p3">
              <a:extLst>
                <a:ext uri="{FF2B5EF4-FFF2-40B4-BE49-F238E27FC236}">
                  <a16:creationId xmlns:a16="http://schemas.microsoft.com/office/drawing/2014/main" id="{5A0F2C35-C6E4-AA49-9BE5-07702C3480C5}"/>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1;p3">
              <a:extLst>
                <a:ext uri="{FF2B5EF4-FFF2-40B4-BE49-F238E27FC236}">
                  <a16:creationId xmlns:a16="http://schemas.microsoft.com/office/drawing/2014/main" id="{B6D87E0E-898E-9A4C-956E-E5C1694C439D}"/>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2;p3">
              <a:extLst>
                <a:ext uri="{FF2B5EF4-FFF2-40B4-BE49-F238E27FC236}">
                  <a16:creationId xmlns:a16="http://schemas.microsoft.com/office/drawing/2014/main" id="{22AF6FD1-B7D2-BA4C-8678-AE7E2BA0B660}"/>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3;p3">
              <a:extLst>
                <a:ext uri="{FF2B5EF4-FFF2-40B4-BE49-F238E27FC236}">
                  <a16:creationId xmlns:a16="http://schemas.microsoft.com/office/drawing/2014/main" id="{2EADA138-CBC1-C741-BB6B-0B37EE770818}"/>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4;p3">
              <a:extLst>
                <a:ext uri="{FF2B5EF4-FFF2-40B4-BE49-F238E27FC236}">
                  <a16:creationId xmlns:a16="http://schemas.microsoft.com/office/drawing/2014/main" id="{B8C88E4C-A90F-6A4B-8693-DCA3EC954BC5}"/>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5;p3">
              <a:extLst>
                <a:ext uri="{FF2B5EF4-FFF2-40B4-BE49-F238E27FC236}">
                  <a16:creationId xmlns:a16="http://schemas.microsoft.com/office/drawing/2014/main" id="{37B74A4C-6F09-634E-9753-E4CDCEC71F6E}"/>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6;p3">
              <a:extLst>
                <a:ext uri="{FF2B5EF4-FFF2-40B4-BE49-F238E27FC236}">
                  <a16:creationId xmlns:a16="http://schemas.microsoft.com/office/drawing/2014/main" id="{1F9AAFA8-E348-8A4D-97EB-896C9A47A795}"/>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7;p3">
              <a:extLst>
                <a:ext uri="{FF2B5EF4-FFF2-40B4-BE49-F238E27FC236}">
                  <a16:creationId xmlns:a16="http://schemas.microsoft.com/office/drawing/2014/main" id="{ABA060BD-FA7F-9043-BA0B-11389F232D2D}"/>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8;p3">
              <a:extLst>
                <a:ext uri="{FF2B5EF4-FFF2-40B4-BE49-F238E27FC236}">
                  <a16:creationId xmlns:a16="http://schemas.microsoft.com/office/drawing/2014/main" id="{1F59F938-B6A5-054E-8F95-290AD35900A0}"/>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9;p3">
              <a:extLst>
                <a:ext uri="{FF2B5EF4-FFF2-40B4-BE49-F238E27FC236}">
                  <a16:creationId xmlns:a16="http://schemas.microsoft.com/office/drawing/2014/main" id="{C79693DB-1601-9548-B8AB-F9C8966A679C}"/>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0;p3">
              <a:extLst>
                <a:ext uri="{FF2B5EF4-FFF2-40B4-BE49-F238E27FC236}">
                  <a16:creationId xmlns:a16="http://schemas.microsoft.com/office/drawing/2014/main" id="{B0A9923B-2263-BB49-B353-8EDE33504AF5}"/>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1;p3">
              <a:extLst>
                <a:ext uri="{FF2B5EF4-FFF2-40B4-BE49-F238E27FC236}">
                  <a16:creationId xmlns:a16="http://schemas.microsoft.com/office/drawing/2014/main" id="{25581345-40C9-1D40-9EB4-5287369E8D0B}"/>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2;p3">
              <a:extLst>
                <a:ext uri="{FF2B5EF4-FFF2-40B4-BE49-F238E27FC236}">
                  <a16:creationId xmlns:a16="http://schemas.microsoft.com/office/drawing/2014/main" id="{83F0C488-9020-C14B-A2C1-C62E273F1B3A}"/>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3;p3">
              <a:extLst>
                <a:ext uri="{FF2B5EF4-FFF2-40B4-BE49-F238E27FC236}">
                  <a16:creationId xmlns:a16="http://schemas.microsoft.com/office/drawing/2014/main" id="{F66DC6A6-E61D-3943-8590-F95A18D74A90}"/>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4;p3">
              <a:extLst>
                <a:ext uri="{FF2B5EF4-FFF2-40B4-BE49-F238E27FC236}">
                  <a16:creationId xmlns:a16="http://schemas.microsoft.com/office/drawing/2014/main" id="{C5012060-30BA-6649-9AF5-73F6E5643790}"/>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5;p3">
              <a:extLst>
                <a:ext uri="{FF2B5EF4-FFF2-40B4-BE49-F238E27FC236}">
                  <a16:creationId xmlns:a16="http://schemas.microsoft.com/office/drawing/2014/main" id="{BE253FA1-DB5C-6B48-8A18-457A97C3EE88}"/>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6;p3">
              <a:extLst>
                <a:ext uri="{FF2B5EF4-FFF2-40B4-BE49-F238E27FC236}">
                  <a16:creationId xmlns:a16="http://schemas.microsoft.com/office/drawing/2014/main" id="{4854746A-EEA8-9747-918F-3BD679281AB1}"/>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7;p3">
              <a:extLst>
                <a:ext uri="{FF2B5EF4-FFF2-40B4-BE49-F238E27FC236}">
                  <a16:creationId xmlns:a16="http://schemas.microsoft.com/office/drawing/2014/main" id="{0E28F07E-165C-9740-BD0D-5194ABA968B2}"/>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8;p3">
              <a:extLst>
                <a:ext uri="{FF2B5EF4-FFF2-40B4-BE49-F238E27FC236}">
                  <a16:creationId xmlns:a16="http://schemas.microsoft.com/office/drawing/2014/main" id="{5B76D76B-0FA7-314C-9407-0FE2DA08E43F}"/>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9;p3">
              <a:extLst>
                <a:ext uri="{FF2B5EF4-FFF2-40B4-BE49-F238E27FC236}">
                  <a16:creationId xmlns:a16="http://schemas.microsoft.com/office/drawing/2014/main" id="{52CB534C-71C0-E14E-A68D-1412B2F38F85}"/>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0;p3">
              <a:extLst>
                <a:ext uri="{FF2B5EF4-FFF2-40B4-BE49-F238E27FC236}">
                  <a16:creationId xmlns:a16="http://schemas.microsoft.com/office/drawing/2014/main" id="{7DF2B019-85DD-7043-A8A0-FCB0FB3213AC}"/>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1;p3">
              <a:extLst>
                <a:ext uri="{FF2B5EF4-FFF2-40B4-BE49-F238E27FC236}">
                  <a16:creationId xmlns:a16="http://schemas.microsoft.com/office/drawing/2014/main" id="{58168552-4168-0C46-90C2-28D195647BC9}"/>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2;p3">
              <a:extLst>
                <a:ext uri="{FF2B5EF4-FFF2-40B4-BE49-F238E27FC236}">
                  <a16:creationId xmlns:a16="http://schemas.microsoft.com/office/drawing/2014/main" id="{8E5C512F-84C1-F842-85DF-4C634E156145}"/>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3;p3">
              <a:extLst>
                <a:ext uri="{FF2B5EF4-FFF2-40B4-BE49-F238E27FC236}">
                  <a16:creationId xmlns:a16="http://schemas.microsoft.com/office/drawing/2014/main" id="{319C57B0-F9F8-9B4C-993A-352650749EA7}"/>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p3">
              <a:extLst>
                <a:ext uri="{FF2B5EF4-FFF2-40B4-BE49-F238E27FC236}">
                  <a16:creationId xmlns:a16="http://schemas.microsoft.com/office/drawing/2014/main" id="{728F4421-D147-3446-95B3-1BD3286100B4}"/>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5;p3">
              <a:extLst>
                <a:ext uri="{FF2B5EF4-FFF2-40B4-BE49-F238E27FC236}">
                  <a16:creationId xmlns:a16="http://schemas.microsoft.com/office/drawing/2014/main" id="{BE15CA0D-0383-4D47-A1E0-9725AC65ED45}"/>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6;p3">
              <a:extLst>
                <a:ext uri="{FF2B5EF4-FFF2-40B4-BE49-F238E27FC236}">
                  <a16:creationId xmlns:a16="http://schemas.microsoft.com/office/drawing/2014/main" id="{C6820BCF-FCE0-514D-90E7-67B556089E6C}"/>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7;p3">
              <a:extLst>
                <a:ext uri="{FF2B5EF4-FFF2-40B4-BE49-F238E27FC236}">
                  <a16:creationId xmlns:a16="http://schemas.microsoft.com/office/drawing/2014/main" id="{1CC013FE-7927-0345-AD4A-96D998D02110}"/>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8;p3">
              <a:extLst>
                <a:ext uri="{FF2B5EF4-FFF2-40B4-BE49-F238E27FC236}">
                  <a16:creationId xmlns:a16="http://schemas.microsoft.com/office/drawing/2014/main" id="{240FA9F5-27A4-B149-AC11-D140F95B9436}"/>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9;p3">
              <a:extLst>
                <a:ext uri="{FF2B5EF4-FFF2-40B4-BE49-F238E27FC236}">
                  <a16:creationId xmlns:a16="http://schemas.microsoft.com/office/drawing/2014/main" id="{9B7BB233-C943-914E-92CD-3CBD6D3708FC}"/>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0;p3">
              <a:extLst>
                <a:ext uri="{FF2B5EF4-FFF2-40B4-BE49-F238E27FC236}">
                  <a16:creationId xmlns:a16="http://schemas.microsoft.com/office/drawing/2014/main" id="{ACBD5115-4E8D-CA41-A297-2CD4FAF47C40}"/>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1;p3">
              <a:extLst>
                <a:ext uri="{FF2B5EF4-FFF2-40B4-BE49-F238E27FC236}">
                  <a16:creationId xmlns:a16="http://schemas.microsoft.com/office/drawing/2014/main" id="{2C0F34D3-3B3A-0D40-B4CA-FFEB276D5458}"/>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2;p3">
              <a:extLst>
                <a:ext uri="{FF2B5EF4-FFF2-40B4-BE49-F238E27FC236}">
                  <a16:creationId xmlns:a16="http://schemas.microsoft.com/office/drawing/2014/main" id="{C9F321F3-1B74-DC42-B825-2CE1521E477F}"/>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3;p3">
              <a:extLst>
                <a:ext uri="{FF2B5EF4-FFF2-40B4-BE49-F238E27FC236}">
                  <a16:creationId xmlns:a16="http://schemas.microsoft.com/office/drawing/2014/main" id="{0F199854-55AD-854D-A5EE-821473321EEA}"/>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4;p3">
              <a:extLst>
                <a:ext uri="{FF2B5EF4-FFF2-40B4-BE49-F238E27FC236}">
                  <a16:creationId xmlns:a16="http://schemas.microsoft.com/office/drawing/2014/main" id="{B3885E48-6D35-0449-9636-B3A2CFF9BE35}"/>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5;p3">
              <a:extLst>
                <a:ext uri="{FF2B5EF4-FFF2-40B4-BE49-F238E27FC236}">
                  <a16:creationId xmlns:a16="http://schemas.microsoft.com/office/drawing/2014/main" id="{48E48EE4-B747-4C4C-AB88-914B5C4CEDBE}"/>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26;p3">
              <a:extLst>
                <a:ext uri="{FF2B5EF4-FFF2-40B4-BE49-F238E27FC236}">
                  <a16:creationId xmlns:a16="http://schemas.microsoft.com/office/drawing/2014/main" id="{3FE2B063-8F15-A44E-B126-069CBC81F300}"/>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27;p3">
              <a:extLst>
                <a:ext uri="{FF2B5EF4-FFF2-40B4-BE49-F238E27FC236}">
                  <a16:creationId xmlns:a16="http://schemas.microsoft.com/office/drawing/2014/main" id="{F70E5E2D-E778-814B-94E9-BFA822ED70C2}"/>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28;p3">
              <a:extLst>
                <a:ext uri="{FF2B5EF4-FFF2-40B4-BE49-F238E27FC236}">
                  <a16:creationId xmlns:a16="http://schemas.microsoft.com/office/drawing/2014/main" id="{B7D591A1-B469-0141-BA93-51B399CBE14A}"/>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29;p3">
              <a:extLst>
                <a:ext uri="{FF2B5EF4-FFF2-40B4-BE49-F238E27FC236}">
                  <a16:creationId xmlns:a16="http://schemas.microsoft.com/office/drawing/2014/main" id="{E90AD05D-9A0E-6F44-AD71-8418E070849D}"/>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30;p3">
              <a:extLst>
                <a:ext uri="{FF2B5EF4-FFF2-40B4-BE49-F238E27FC236}">
                  <a16:creationId xmlns:a16="http://schemas.microsoft.com/office/drawing/2014/main" id="{2879CB56-F4A5-D648-8839-F39EEB56ACBD}"/>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31;p3">
              <a:extLst>
                <a:ext uri="{FF2B5EF4-FFF2-40B4-BE49-F238E27FC236}">
                  <a16:creationId xmlns:a16="http://schemas.microsoft.com/office/drawing/2014/main" id="{F698E6E1-B28D-9347-956D-64B2EE7783AC}"/>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32;p3">
              <a:extLst>
                <a:ext uri="{FF2B5EF4-FFF2-40B4-BE49-F238E27FC236}">
                  <a16:creationId xmlns:a16="http://schemas.microsoft.com/office/drawing/2014/main" id="{8933C17B-23C8-6641-965D-95DB008F3AAB}"/>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3;p3">
              <a:extLst>
                <a:ext uri="{FF2B5EF4-FFF2-40B4-BE49-F238E27FC236}">
                  <a16:creationId xmlns:a16="http://schemas.microsoft.com/office/drawing/2014/main" id="{19544599-F541-2442-90DF-FE26F917A7CC}"/>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4;p3">
              <a:extLst>
                <a:ext uri="{FF2B5EF4-FFF2-40B4-BE49-F238E27FC236}">
                  <a16:creationId xmlns:a16="http://schemas.microsoft.com/office/drawing/2014/main" id="{DD9657D8-19F4-994A-8F88-8F644719E456}"/>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5;p3">
              <a:extLst>
                <a:ext uri="{FF2B5EF4-FFF2-40B4-BE49-F238E27FC236}">
                  <a16:creationId xmlns:a16="http://schemas.microsoft.com/office/drawing/2014/main" id="{F063FFEA-3210-684F-9865-7CBC25D2B4B9}"/>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6;p3">
              <a:extLst>
                <a:ext uri="{FF2B5EF4-FFF2-40B4-BE49-F238E27FC236}">
                  <a16:creationId xmlns:a16="http://schemas.microsoft.com/office/drawing/2014/main" id="{A4CA0BF6-8C9B-324B-8DAF-E238C8337AA1}"/>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7;p3">
              <a:extLst>
                <a:ext uri="{FF2B5EF4-FFF2-40B4-BE49-F238E27FC236}">
                  <a16:creationId xmlns:a16="http://schemas.microsoft.com/office/drawing/2014/main" id="{09AF3BA4-6B32-664F-924D-BEB5404C311B}"/>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8;p3">
              <a:extLst>
                <a:ext uri="{FF2B5EF4-FFF2-40B4-BE49-F238E27FC236}">
                  <a16:creationId xmlns:a16="http://schemas.microsoft.com/office/drawing/2014/main" id="{32130464-0ED1-FA44-B728-0A577BFDD7B4}"/>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3">
              <a:extLst>
                <a:ext uri="{FF2B5EF4-FFF2-40B4-BE49-F238E27FC236}">
                  <a16:creationId xmlns:a16="http://schemas.microsoft.com/office/drawing/2014/main" id="{814EBC8F-68BE-1945-8130-D6278350D64A}"/>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540;p3">
            <a:extLst>
              <a:ext uri="{FF2B5EF4-FFF2-40B4-BE49-F238E27FC236}">
                <a16:creationId xmlns:a16="http://schemas.microsoft.com/office/drawing/2014/main" id="{7B38764E-CA58-6845-A9EA-40E63E8257DE}"/>
              </a:ext>
            </a:extLst>
          </p:cNvPr>
          <p:cNvGrpSpPr/>
          <p:nvPr/>
        </p:nvGrpSpPr>
        <p:grpSpPr>
          <a:xfrm rot="194251">
            <a:off x="7537260" y="160378"/>
            <a:ext cx="2060764" cy="3606722"/>
            <a:chOff x="4583450" y="341650"/>
            <a:chExt cx="1539450" cy="2694325"/>
          </a:xfrm>
        </p:grpSpPr>
        <p:sp>
          <p:nvSpPr>
            <p:cNvPr id="94" name="Google Shape;541;p3">
              <a:extLst>
                <a:ext uri="{FF2B5EF4-FFF2-40B4-BE49-F238E27FC236}">
                  <a16:creationId xmlns:a16="http://schemas.microsoft.com/office/drawing/2014/main" id="{3A399160-6EB5-B14D-9AA0-3A002631D4B9}"/>
                </a:ext>
              </a:extLst>
            </p:cNvPr>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p3">
              <a:extLst>
                <a:ext uri="{FF2B5EF4-FFF2-40B4-BE49-F238E27FC236}">
                  <a16:creationId xmlns:a16="http://schemas.microsoft.com/office/drawing/2014/main" id="{9AC31A00-95CA-DC45-A16A-533F6182046A}"/>
                </a:ext>
              </a:extLst>
            </p:cNvPr>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p3">
              <a:extLst>
                <a:ext uri="{FF2B5EF4-FFF2-40B4-BE49-F238E27FC236}">
                  <a16:creationId xmlns:a16="http://schemas.microsoft.com/office/drawing/2014/main" id="{B4846051-C2CF-9A4B-88DB-654A59394812}"/>
                </a:ext>
              </a:extLst>
            </p:cNvPr>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4;p3">
              <a:extLst>
                <a:ext uri="{FF2B5EF4-FFF2-40B4-BE49-F238E27FC236}">
                  <a16:creationId xmlns:a16="http://schemas.microsoft.com/office/drawing/2014/main" id="{1D2D06C6-0AC7-F94E-935D-E127E8DD0007}"/>
                </a:ext>
              </a:extLst>
            </p:cNvPr>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5;p3">
              <a:extLst>
                <a:ext uri="{FF2B5EF4-FFF2-40B4-BE49-F238E27FC236}">
                  <a16:creationId xmlns:a16="http://schemas.microsoft.com/office/drawing/2014/main" id="{59DA2AFE-0AF9-0D48-8DB6-C87BA778A90E}"/>
                </a:ext>
              </a:extLst>
            </p:cNvPr>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46;p3">
              <a:extLst>
                <a:ext uri="{FF2B5EF4-FFF2-40B4-BE49-F238E27FC236}">
                  <a16:creationId xmlns:a16="http://schemas.microsoft.com/office/drawing/2014/main" id="{8998C1D7-2F64-4543-A74C-DB5B3C73D23B}"/>
                </a:ext>
              </a:extLst>
            </p:cNvPr>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47;p3">
              <a:extLst>
                <a:ext uri="{FF2B5EF4-FFF2-40B4-BE49-F238E27FC236}">
                  <a16:creationId xmlns:a16="http://schemas.microsoft.com/office/drawing/2014/main" id="{D5CE3710-A015-8642-BC44-C38A4466BF3F}"/>
                </a:ext>
              </a:extLst>
            </p:cNvPr>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48;p3">
              <a:extLst>
                <a:ext uri="{FF2B5EF4-FFF2-40B4-BE49-F238E27FC236}">
                  <a16:creationId xmlns:a16="http://schemas.microsoft.com/office/drawing/2014/main" id="{263B093E-FDBA-4D43-901C-3E98D251AD86}"/>
                </a:ext>
              </a:extLst>
            </p:cNvPr>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49;p3">
              <a:extLst>
                <a:ext uri="{FF2B5EF4-FFF2-40B4-BE49-F238E27FC236}">
                  <a16:creationId xmlns:a16="http://schemas.microsoft.com/office/drawing/2014/main" id="{6C31B71B-B7E4-BC4E-ADC6-8D6971882AEC}"/>
                </a:ext>
              </a:extLst>
            </p:cNvPr>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50;p3">
              <a:extLst>
                <a:ext uri="{FF2B5EF4-FFF2-40B4-BE49-F238E27FC236}">
                  <a16:creationId xmlns:a16="http://schemas.microsoft.com/office/drawing/2014/main" id="{73B5B506-5010-BC4D-A9E8-2846AC6567C3}"/>
                </a:ext>
              </a:extLst>
            </p:cNvPr>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51;p3">
              <a:extLst>
                <a:ext uri="{FF2B5EF4-FFF2-40B4-BE49-F238E27FC236}">
                  <a16:creationId xmlns:a16="http://schemas.microsoft.com/office/drawing/2014/main" id="{CC770A12-BAA6-9E44-BBCA-79A24792035D}"/>
                </a:ext>
              </a:extLst>
            </p:cNvPr>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52;p3">
              <a:extLst>
                <a:ext uri="{FF2B5EF4-FFF2-40B4-BE49-F238E27FC236}">
                  <a16:creationId xmlns:a16="http://schemas.microsoft.com/office/drawing/2014/main" id="{AFE8E3B7-6946-B544-9196-5D9A0FD4EDD3}"/>
                </a:ext>
              </a:extLst>
            </p:cNvPr>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53;p3">
              <a:extLst>
                <a:ext uri="{FF2B5EF4-FFF2-40B4-BE49-F238E27FC236}">
                  <a16:creationId xmlns:a16="http://schemas.microsoft.com/office/drawing/2014/main" id="{D87E7F71-0CF9-784C-B9F4-812898399DB6}"/>
                </a:ext>
              </a:extLst>
            </p:cNvPr>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54;p3">
              <a:extLst>
                <a:ext uri="{FF2B5EF4-FFF2-40B4-BE49-F238E27FC236}">
                  <a16:creationId xmlns:a16="http://schemas.microsoft.com/office/drawing/2014/main" id="{54A09644-18B0-D144-BBEA-247B2EFF8FEF}"/>
                </a:ext>
              </a:extLst>
            </p:cNvPr>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55;p3">
              <a:extLst>
                <a:ext uri="{FF2B5EF4-FFF2-40B4-BE49-F238E27FC236}">
                  <a16:creationId xmlns:a16="http://schemas.microsoft.com/office/drawing/2014/main" id="{0658D235-F207-CE4D-AF7F-1E9EC6E9DE56}"/>
                </a:ext>
              </a:extLst>
            </p:cNvPr>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6;p3">
              <a:extLst>
                <a:ext uri="{FF2B5EF4-FFF2-40B4-BE49-F238E27FC236}">
                  <a16:creationId xmlns:a16="http://schemas.microsoft.com/office/drawing/2014/main" id="{63668D1A-80D3-0C45-8C28-5A52663E2829}"/>
                </a:ext>
              </a:extLst>
            </p:cNvPr>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57;p3">
              <a:extLst>
                <a:ext uri="{FF2B5EF4-FFF2-40B4-BE49-F238E27FC236}">
                  <a16:creationId xmlns:a16="http://schemas.microsoft.com/office/drawing/2014/main" id="{812585D3-AFB7-0B42-96A4-5ED2D1F28633}"/>
                </a:ext>
              </a:extLst>
            </p:cNvPr>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58;p3">
              <a:extLst>
                <a:ext uri="{FF2B5EF4-FFF2-40B4-BE49-F238E27FC236}">
                  <a16:creationId xmlns:a16="http://schemas.microsoft.com/office/drawing/2014/main" id="{24AC6C3A-0EE2-824D-9659-F1F722EA9437}"/>
                </a:ext>
              </a:extLst>
            </p:cNvPr>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p3">
              <a:extLst>
                <a:ext uri="{FF2B5EF4-FFF2-40B4-BE49-F238E27FC236}">
                  <a16:creationId xmlns:a16="http://schemas.microsoft.com/office/drawing/2014/main" id="{F912DE28-02CA-DD49-AB0D-B06B1F7EB110}"/>
                </a:ext>
              </a:extLst>
            </p:cNvPr>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60;p3">
              <a:extLst>
                <a:ext uri="{FF2B5EF4-FFF2-40B4-BE49-F238E27FC236}">
                  <a16:creationId xmlns:a16="http://schemas.microsoft.com/office/drawing/2014/main" id="{A5BA52B4-8247-AF4C-ABFE-E78B05078919}"/>
                </a:ext>
              </a:extLst>
            </p:cNvPr>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61;p3">
              <a:extLst>
                <a:ext uri="{FF2B5EF4-FFF2-40B4-BE49-F238E27FC236}">
                  <a16:creationId xmlns:a16="http://schemas.microsoft.com/office/drawing/2014/main" id="{E0A8C653-9525-E745-BD5B-D20C22DF1975}"/>
                </a:ext>
              </a:extLst>
            </p:cNvPr>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62;p3">
              <a:extLst>
                <a:ext uri="{FF2B5EF4-FFF2-40B4-BE49-F238E27FC236}">
                  <a16:creationId xmlns:a16="http://schemas.microsoft.com/office/drawing/2014/main" id="{0DF6FEAD-CB84-5B49-A8FA-76424632ACFF}"/>
                </a:ext>
              </a:extLst>
            </p:cNvPr>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63;p3">
              <a:extLst>
                <a:ext uri="{FF2B5EF4-FFF2-40B4-BE49-F238E27FC236}">
                  <a16:creationId xmlns:a16="http://schemas.microsoft.com/office/drawing/2014/main" id="{F8DDDEA8-9413-7648-B11B-F4B287B1131A}"/>
                </a:ext>
              </a:extLst>
            </p:cNvPr>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64;p3">
              <a:extLst>
                <a:ext uri="{FF2B5EF4-FFF2-40B4-BE49-F238E27FC236}">
                  <a16:creationId xmlns:a16="http://schemas.microsoft.com/office/drawing/2014/main" id="{01A1E15C-FEAC-BD4A-935C-27CF14581AC6}"/>
                </a:ext>
              </a:extLst>
            </p:cNvPr>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65;p3">
              <a:extLst>
                <a:ext uri="{FF2B5EF4-FFF2-40B4-BE49-F238E27FC236}">
                  <a16:creationId xmlns:a16="http://schemas.microsoft.com/office/drawing/2014/main" id="{21BC2506-4820-EF4D-B9C7-0B424F540020}"/>
                </a:ext>
              </a:extLst>
            </p:cNvPr>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66;p3">
              <a:extLst>
                <a:ext uri="{FF2B5EF4-FFF2-40B4-BE49-F238E27FC236}">
                  <a16:creationId xmlns:a16="http://schemas.microsoft.com/office/drawing/2014/main" id="{D9ED6612-BC47-F441-B0A5-F92C4D517B5F}"/>
                </a:ext>
              </a:extLst>
            </p:cNvPr>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67;p3">
              <a:extLst>
                <a:ext uri="{FF2B5EF4-FFF2-40B4-BE49-F238E27FC236}">
                  <a16:creationId xmlns:a16="http://schemas.microsoft.com/office/drawing/2014/main" id="{A99DCA67-F18A-A442-980E-5EC90A1B0AD4}"/>
                </a:ext>
              </a:extLst>
            </p:cNvPr>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68;p3">
              <a:extLst>
                <a:ext uri="{FF2B5EF4-FFF2-40B4-BE49-F238E27FC236}">
                  <a16:creationId xmlns:a16="http://schemas.microsoft.com/office/drawing/2014/main" id="{28A18BB1-5F9F-5F45-9349-1D55A8079321}"/>
                </a:ext>
              </a:extLst>
            </p:cNvPr>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69;p3">
              <a:extLst>
                <a:ext uri="{FF2B5EF4-FFF2-40B4-BE49-F238E27FC236}">
                  <a16:creationId xmlns:a16="http://schemas.microsoft.com/office/drawing/2014/main" id="{578D49E3-D8AA-534C-99A0-B1A340F0A6EA}"/>
                </a:ext>
              </a:extLst>
            </p:cNvPr>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70;p3">
              <a:extLst>
                <a:ext uri="{FF2B5EF4-FFF2-40B4-BE49-F238E27FC236}">
                  <a16:creationId xmlns:a16="http://schemas.microsoft.com/office/drawing/2014/main" id="{F4001458-8669-B748-9ECE-355B03B732C7}"/>
                </a:ext>
              </a:extLst>
            </p:cNvPr>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71;p3">
              <a:extLst>
                <a:ext uri="{FF2B5EF4-FFF2-40B4-BE49-F238E27FC236}">
                  <a16:creationId xmlns:a16="http://schemas.microsoft.com/office/drawing/2014/main" id="{F282038F-D220-9E48-8493-C95177D7AA70}"/>
                </a:ext>
              </a:extLst>
            </p:cNvPr>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72;p3">
              <a:extLst>
                <a:ext uri="{FF2B5EF4-FFF2-40B4-BE49-F238E27FC236}">
                  <a16:creationId xmlns:a16="http://schemas.microsoft.com/office/drawing/2014/main" id="{1048B25D-E504-064A-AF16-D24B47955F49}"/>
                </a:ext>
              </a:extLst>
            </p:cNvPr>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73;p3">
              <a:extLst>
                <a:ext uri="{FF2B5EF4-FFF2-40B4-BE49-F238E27FC236}">
                  <a16:creationId xmlns:a16="http://schemas.microsoft.com/office/drawing/2014/main" id="{CAD0C5AE-2F5C-A740-96C9-44254C864D57}"/>
                </a:ext>
              </a:extLst>
            </p:cNvPr>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74;p3">
              <a:extLst>
                <a:ext uri="{FF2B5EF4-FFF2-40B4-BE49-F238E27FC236}">
                  <a16:creationId xmlns:a16="http://schemas.microsoft.com/office/drawing/2014/main" id="{48F45511-D056-1A40-893C-F5BE9192A918}"/>
                </a:ext>
              </a:extLst>
            </p:cNvPr>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75;p3">
              <a:extLst>
                <a:ext uri="{FF2B5EF4-FFF2-40B4-BE49-F238E27FC236}">
                  <a16:creationId xmlns:a16="http://schemas.microsoft.com/office/drawing/2014/main" id="{031F119B-08B2-E540-8A92-DFF1F59472C3}"/>
                </a:ext>
              </a:extLst>
            </p:cNvPr>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76;p3">
              <a:extLst>
                <a:ext uri="{FF2B5EF4-FFF2-40B4-BE49-F238E27FC236}">
                  <a16:creationId xmlns:a16="http://schemas.microsoft.com/office/drawing/2014/main" id="{5ECDE129-EE7E-7A48-B6DA-256D5114227F}"/>
                </a:ext>
              </a:extLst>
            </p:cNvPr>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77;p3">
              <a:extLst>
                <a:ext uri="{FF2B5EF4-FFF2-40B4-BE49-F238E27FC236}">
                  <a16:creationId xmlns:a16="http://schemas.microsoft.com/office/drawing/2014/main" id="{0446972B-717D-BC4A-9B47-DFEA9D509612}"/>
                </a:ext>
              </a:extLst>
            </p:cNvPr>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78;p3">
              <a:extLst>
                <a:ext uri="{FF2B5EF4-FFF2-40B4-BE49-F238E27FC236}">
                  <a16:creationId xmlns:a16="http://schemas.microsoft.com/office/drawing/2014/main" id="{DD5ABC36-8A86-4A43-9F53-FC3F71A01F2A}"/>
                </a:ext>
              </a:extLst>
            </p:cNvPr>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79;p3">
              <a:extLst>
                <a:ext uri="{FF2B5EF4-FFF2-40B4-BE49-F238E27FC236}">
                  <a16:creationId xmlns:a16="http://schemas.microsoft.com/office/drawing/2014/main" id="{6AF89268-1380-2544-B5D8-AB21BA7A2D51}"/>
                </a:ext>
              </a:extLst>
            </p:cNvPr>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p3">
              <a:extLst>
                <a:ext uri="{FF2B5EF4-FFF2-40B4-BE49-F238E27FC236}">
                  <a16:creationId xmlns:a16="http://schemas.microsoft.com/office/drawing/2014/main" id="{91FCA120-126A-BE40-829C-53CCAD52208D}"/>
                </a:ext>
              </a:extLst>
            </p:cNvPr>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1;p3">
              <a:extLst>
                <a:ext uri="{FF2B5EF4-FFF2-40B4-BE49-F238E27FC236}">
                  <a16:creationId xmlns:a16="http://schemas.microsoft.com/office/drawing/2014/main" id="{074EAC03-0431-1D43-A4FD-80FB5450551A}"/>
                </a:ext>
              </a:extLst>
            </p:cNvPr>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2;p3">
              <a:extLst>
                <a:ext uri="{FF2B5EF4-FFF2-40B4-BE49-F238E27FC236}">
                  <a16:creationId xmlns:a16="http://schemas.microsoft.com/office/drawing/2014/main" id="{DCE2A434-322E-8147-8074-FC2BE272D6CE}"/>
                </a:ext>
              </a:extLst>
            </p:cNvPr>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3;p3">
              <a:extLst>
                <a:ext uri="{FF2B5EF4-FFF2-40B4-BE49-F238E27FC236}">
                  <a16:creationId xmlns:a16="http://schemas.microsoft.com/office/drawing/2014/main" id="{1013DDCA-2414-CA43-B34F-23ABEDA53911}"/>
                </a:ext>
              </a:extLst>
            </p:cNvPr>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4;p3">
              <a:extLst>
                <a:ext uri="{FF2B5EF4-FFF2-40B4-BE49-F238E27FC236}">
                  <a16:creationId xmlns:a16="http://schemas.microsoft.com/office/drawing/2014/main" id="{ACC7732B-1EDC-9846-8956-82C03F1A52E2}"/>
                </a:ext>
              </a:extLst>
            </p:cNvPr>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5;p3">
              <a:extLst>
                <a:ext uri="{FF2B5EF4-FFF2-40B4-BE49-F238E27FC236}">
                  <a16:creationId xmlns:a16="http://schemas.microsoft.com/office/drawing/2014/main" id="{0482D5A1-AE71-714E-8B3A-803625CC13A6}"/>
                </a:ext>
              </a:extLst>
            </p:cNvPr>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86;p3">
              <a:extLst>
                <a:ext uri="{FF2B5EF4-FFF2-40B4-BE49-F238E27FC236}">
                  <a16:creationId xmlns:a16="http://schemas.microsoft.com/office/drawing/2014/main" id="{62CB04E6-FDD8-5E45-9883-0D159E0E8C56}"/>
                </a:ext>
              </a:extLst>
            </p:cNvPr>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87;p3">
              <a:extLst>
                <a:ext uri="{FF2B5EF4-FFF2-40B4-BE49-F238E27FC236}">
                  <a16:creationId xmlns:a16="http://schemas.microsoft.com/office/drawing/2014/main" id="{D4B9888C-9700-3649-9D28-8DBD912FFDF6}"/>
                </a:ext>
              </a:extLst>
            </p:cNvPr>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88;p3">
              <a:extLst>
                <a:ext uri="{FF2B5EF4-FFF2-40B4-BE49-F238E27FC236}">
                  <a16:creationId xmlns:a16="http://schemas.microsoft.com/office/drawing/2014/main" id="{ED2DA74B-A88F-884F-8763-20CBF135C7AA}"/>
                </a:ext>
              </a:extLst>
            </p:cNvPr>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89;p3">
              <a:extLst>
                <a:ext uri="{FF2B5EF4-FFF2-40B4-BE49-F238E27FC236}">
                  <a16:creationId xmlns:a16="http://schemas.microsoft.com/office/drawing/2014/main" id="{726275EE-EDAC-1B4A-AA87-416DE0E02488}"/>
                </a:ext>
              </a:extLst>
            </p:cNvPr>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90;p3">
              <a:extLst>
                <a:ext uri="{FF2B5EF4-FFF2-40B4-BE49-F238E27FC236}">
                  <a16:creationId xmlns:a16="http://schemas.microsoft.com/office/drawing/2014/main" id="{D5D3B9F9-5766-B94F-8254-F8B5474A33DB}"/>
                </a:ext>
              </a:extLst>
            </p:cNvPr>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91;p3">
              <a:extLst>
                <a:ext uri="{FF2B5EF4-FFF2-40B4-BE49-F238E27FC236}">
                  <a16:creationId xmlns:a16="http://schemas.microsoft.com/office/drawing/2014/main" id="{9965793C-12D5-764B-8B13-366837F84AD8}"/>
                </a:ext>
              </a:extLst>
            </p:cNvPr>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92;p3">
              <a:extLst>
                <a:ext uri="{FF2B5EF4-FFF2-40B4-BE49-F238E27FC236}">
                  <a16:creationId xmlns:a16="http://schemas.microsoft.com/office/drawing/2014/main" id="{2E224559-FF57-7145-A3EA-3F41459BA6E9}"/>
                </a:ext>
              </a:extLst>
            </p:cNvPr>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93;p3">
              <a:extLst>
                <a:ext uri="{FF2B5EF4-FFF2-40B4-BE49-F238E27FC236}">
                  <a16:creationId xmlns:a16="http://schemas.microsoft.com/office/drawing/2014/main" id="{628A9A69-E124-744E-87D9-76C6C58AF533}"/>
                </a:ext>
              </a:extLst>
            </p:cNvPr>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94;p3">
              <a:extLst>
                <a:ext uri="{FF2B5EF4-FFF2-40B4-BE49-F238E27FC236}">
                  <a16:creationId xmlns:a16="http://schemas.microsoft.com/office/drawing/2014/main" id="{4D408B09-96A5-2A45-9E2D-5E9B8EA6FB94}"/>
                </a:ext>
              </a:extLst>
            </p:cNvPr>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95;p3">
              <a:extLst>
                <a:ext uri="{FF2B5EF4-FFF2-40B4-BE49-F238E27FC236}">
                  <a16:creationId xmlns:a16="http://schemas.microsoft.com/office/drawing/2014/main" id="{3ACB9ED1-A15F-0D41-B966-B494D5AB1201}"/>
                </a:ext>
              </a:extLst>
            </p:cNvPr>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96;p3">
              <a:extLst>
                <a:ext uri="{FF2B5EF4-FFF2-40B4-BE49-F238E27FC236}">
                  <a16:creationId xmlns:a16="http://schemas.microsoft.com/office/drawing/2014/main" id="{FF815F84-19C7-0942-8BDB-5B1AD3EB7A17}"/>
                </a:ext>
              </a:extLst>
            </p:cNvPr>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97;p3">
              <a:extLst>
                <a:ext uri="{FF2B5EF4-FFF2-40B4-BE49-F238E27FC236}">
                  <a16:creationId xmlns:a16="http://schemas.microsoft.com/office/drawing/2014/main" id="{897AB8B9-A432-9D4D-A2F0-2EFA2B88959E}"/>
                </a:ext>
              </a:extLst>
            </p:cNvPr>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98;p3">
              <a:extLst>
                <a:ext uri="{FF2B5EF4-FFF2-40B4-BE49-F238E27FC236}">
                  <a16:creationId xmlns:a16="http://schemas.microsoft.com/office/drawing/2014/main" id="{FE56D1E9-E030-9F43-8EA8-C57639827C96}"/>
                </a:ext>
              </a:extLst>
            </p:cNvPr>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99;p3">
              <a:extLst>
                <a:ext uri="{FF2B5EF4-FFF2-40B4-BE49-F238E27FC236}">
                  <a16:creationId xmlns:a16="http://schemas.microsoft.com/office/drawing/2014/main" id="{A8F92E15-C7BC-404B-B0DF-5D4AA7D337D9}"/>
                </a:ext>
              </a:extLst>
            </p:cNvPr>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00;p3">
              <a:extLst>
                <a:ext uri="{FF2B5EF4-FFF2-40B4-BE49-F238E27FC236}">
                  <a16:creationId xmlns:a16="http://schemas.microsoft.com/office/drawing/2014/main" id="{BA276C6A-606F-3645-985F-67079AB59FA7}"/>
                </a:ext>
              </a:extLst>
            </p:cNvPr>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01;p3">
              <a:extLst>
                <a:ext uri="{FF2B5EF4-FFF2-40B4-BE49-F238E27FC236}">
                  <a16:creationId xmlns:a16="http://schemas.microsoft.com/office/drawing/2014/main" id="{A0F6BF8E-157C-0442-9D6C-79F28AAE9CB3}"/>
                </a:ext>
              </a:extLst>
            </p:cNvPr>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02;p3">
              <a:extLst>
                <a:ext uri="{FF2B5EF4-FFF2-40B4-BE49-F238E27FC236}">
                  <a16:creationId xmlns:a16="http://schemas.microsoft.com/office/drawing/2014/main" id="{CF01ECFD-489E-9D4E-88D2-5D696F65D987}"/>
                </a:ext>
              </a:extLst>
            </p:cNvPr>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03;p3">
              <a:extLst>
                <a:ext uri="{FF2B5EF4-FFF2-40B4-BE49-F238E27FC236}">
                  <a16:creationId xmlns:a16="http://schemas.microsoft.com/office/drawing/2014/main" id="{A9C0F902-668B-A741-AD11-75C8D98F7173}"/>
                </a:ext>
              </a:extLst>
            </p:cNvPr>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04;p3">
              <a:extLst>
                <a:ext uri="{FF2B5EF4-FFF2-40B4-BE49-F238E27FC236}">
                  <a16:creationId xmlns:a16="http://schemas.microsoft.com/office/drawing/2014/main" id="{BDEAD25C-B5F2-0241-9125-7C37FD9DAB27}"/>
                </a:ext>
              </a:extLst>
            </p:cNvPr>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05;p3">
              <a:extLst>
                <a:ext uri="{FF2B5EF4-FFF2-40B4-BE49-F238E27FC236}">
                  <a16:creationId xmlns:a16="http://schemas.microsoft.com/office/drawing/2014/main" id="{A3DE988B-599B-3949-9498-431AE17DA1FF}"/>
                </a:ext>
              </a:extLst>
            </p:cNvPr>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06;p3">
              <a:extLst>
                <a:ext uri="{FF2B5EF4-FFF2-40B4-BE49-F238E27FC236}">
                  <a16:creationId xmlns:a16="http://schemas.microsoft.com/office/drawing/2014/main" id="{D03C9848-16B0-824F-A893-E8BEBFCBC69D}"/>
                </a:ext>
              </a:extLst>
            </p:cNvPr>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07;p3">
              <a:extLst>
                <a:ext uri="{FF2B5EF4-FFF2-40B4-BE49-F238E27FC236}">
                  <a16:creationId xmlns:a16="http://schemas.microsoft.com/office/drawing/2014/main" id="{ACD2666F-744B-EA4A-A6DC-7BECCB9DF768}"/>
                </a:ext>
              </a:extLst>
            </p:cNvPr>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08;p3">
              <a:extLst>
                <a:ext uri="{FF2B5EF4-FFF2-40B4-BE49-F238E27FC236}">
                  <a16:creationId xmlns:a16="http://schemas.microsoft.com/office/drawing/2014/main" id="{FD77FFEB-C655-E24F-92DE-93AB4E7AD39A}"/>
                </a:ext>
              </a:extLst>
            </p:cNvPr>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09;p3">
              <a:extLst>
                <a:ext uri="{FF2B5EF4-FFF2-40B4-BE49-F238E27FC236}">
                  <a16:creationId xmlns:a16="http://schemas.microsoft.com/office/drawing/2014/main" id="{17BBB89C-C4E7-BA41-BFE4-058E708C78A8}"/>
                </a:ext>
              </a:extLst>
            </p:cNvPr>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10;p3">
              <a:extLst>
                <a:ext uri="{FF2B5EF4-FFF2-40B4-BE49-F238E27FC236}">
                  <a16:creationId xmlns:a16="http://schemas.microsoft.com/office/drawing/2014/main" id="{15E7F2F1-7EFF-AA42-ACEB-437CC8AF437D}"/>
                </a:ext>
              </a:extLst>
            </p:cNvPr>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11;p3">
              <a:extLst>
                <a:ext uri="{FF2B5EF4-FFF2-40B4-BE49-F238E27FC236}">
                  <a16:creationId xmlns:a16="http://schemas.microsoft.com/office/drawing/2014/main" id="{4789791F-2B99-1F4C-9395-A129D79E0FB8}"/>
                </a:ext>
              </a:extLst>
            </p:cNvPr>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12;p3">
              <a:extLst>
                <a:ext uri="{FF2B5EF4-FFF2-40B4-BE49-F238E27FC236}">
                  <a16:creationId xmlns:a16="http://schemas.microsoft.com/office/drawing/2014/main" id="{30FA6C2B-F622-C941-9EF3-90FE7524B93D}"/>
                </a:ext>
              </a:extLst>
            </p:cNvPr>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13;p3">
              <a:extLst>
                <a:ext uri="{FF2B5EF4-FFF2-40B4-BE49-F238E27FC236}">
                  <a16:creationId xmlns:a16="http://schemas.microsoft.com/office/drawing/2014/main" id="{D518527F-C382-654C-8BE2-6EB3C731F5B6}"/>
                </a:ext>
              </a:extLst>
            </p:cNvPr>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14;p3">
              <a:extLst>
                <a:ext uri="{FF2B5EF4-FFF2-40B4-BE49-F238E27FC236}">
                  <a16:creationId xmlns:a16="http://schemas.microsoft.com/office/drawing/2014/main" id="{79B07AD7-90E6-ED46-AFA0-0889C616D112}"/>
                </a:ext>
              </a:extLst>
            </p:cNvPr>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15;p3">
              <a:extLst>
                <a:ext uri="{FF2B5EF4-FFF2-40B4-BE49-F238E27FC236}">
                  <a16:creationId xmlns:a16="http://schemas.microsoft.com/office/drawing/2014/main" id="{1BDEAFEE-DC03-054E-8D0E-56051ECB0035}"/>
                </a:ext>
              </a:extLst>
            </p:cNvPr>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16;p3">
              <a:extLst>
                <a:ext uri="{FF2B5EF4-FFF2-40B4-BE49-F238E27FC236}">
                  <a16:creationId xmlns:a16="http://schemas.microsoft.com/office/drawing/2014/main" id="{4DC5CBFC-452D-BA40-B955-1B56A211ACF1}"/>
                </a:ext>
              </a:extLst>
            </p:cNvPr>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17;p3">
              <a:extLst>
                <a:ext uri="{FF2B5EF4-FFF2-40B4-BE49-F238E27FC236}">
                  <a16:creationId xmlns:a16="http://schemas.microsoft.com/office/drawing/2014/main" id="{7501C51A-2A9B-984F-B3D6-E14D65EEF494}"/>
                </a:ext>
              </a:extLst>
            </p:cNvPr>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18;p3">
              <a:extLst>
                <a:ext uri="{FF2B5EF4-FFF2-40B4-BE49-F238E27FC236}">
                  <a16:creationId xmlns:a16="http://schemas.microsoft.com/office/drawing/2014/main" id="{CEE05225-99F8-BA4A-BD7A-E231FC1FA14B}"/>
                </a:ext>
              </a:extLst>
            </p:cNvPr>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19;p3">
              <a:extLst>
                <a:ext uri="{FF2B5EF4-FFF2-40B4-BE49-F238E27FC236}">
                  <a16:creationId xmlns:a16="http://schemas.microsoft.com/office/drawing/2014/main" id="{E428E1B4-FE83-924A-B2A1-B3FC21416BC4}"/>
                </a:ext>
              </a:extLst>
            </p:cNvPr>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20;p3">
              <a:extLst>
                <a:ext uri="{FF2B5EF4-FFF2-40B4-BE49-F238E27FC236}">
                  <a16:creationId xmlns:a16="http://schemas.microsoft.com/office/drawing/2014/main" id="{395E6A04-3EA6-7E43-98A5-7EE5A0927946}"/>
                </a:ext>
              </a:extLst>
            </p:cNvPr>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621;p3">
            <a:extLst>
              <a:ext uri="{FF2B5EF4-FFF2-40B4-BE49-F238E27FC236}">
                <a16:creationId xmlns:a16="http://schemas.microsoft.com/office/drawing/2014/main" id="{C56E020D-EE8B-3145-8DC5-1DC8524018DD}"/>
              </a:ext>
            </a:extLst>
          </p:cNvPr>
          <p:cNvGrpSpPr/>
          <p:nvPr/>
        </p:nvGrpSpPr>
        <p:grpSpPr>
          <a:xfrm rot="8742555">
            <a:off x="-365122" y="-539957"/>
            <a:ext cx="1509445" cy="2339905"/>
            <a:chOff x="3112400" y="1318050"/>
            <a:chExt cx="1509425" cy="2339875"/>
          </a:xfrm>
        </p:grpSpPr>
        <p:sp>
          <p:nvSpPr>
            <p:cNvPr id="175" name="Google Shape;622;p3">
              <a:extLst>
                <a:ext uri="{FF2B5EF4-FFF2-40B4-BE49-F238E27FC236}">
                  <a16:creationId xmlns:a16="http://schemas.microsoft.com/office/drawing/2014/main" id="{F17B48B8-4C29-E248-B844-6B58BA696C69}"/>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23;p3">
              <a:extLst>
                <a:ext uri="{FF2B5EF4-FFF2-40B4-BE49-F238E27FC236}">
                  <a16:creationId xmlns:a16="http://schemas.microsoft.com/office/drawing/2014/main" id="{E6B93AA7-8488-0046-A916-1879F32155F1}"/>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24;p3">
              <a:extLst>
                <a:ext uri="{FF2B5EF4-FFF2-40B4-BE49-F238E27FC236}">
                  <a16:creationId xmlns:a16="http://schemas.microsoft.com/office/drawing/2014/main" id="{E69C0637-D537-4241-837E-7266ABC9A3A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25;p3">
              <a:extLst>
                <a:ext uri="{FF2B5EF4-FFF2-40B4-BE49-F238E27FC236}">
                  <a16:creationId xmlns:a16="http://schemas.microsoft.com/office/drawing/2014/main" id="{15E60875-664A-A54D-8D1C-74F03A6A7A99}"/>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26;p3">
              <a:extLst>
                <a:ext uri="{FF2B5EF4-FFF2-40B4-BE49-F238E27FC236}">
                  <a16:creationId xmlns:a16="http://schemas.microsoft.com/office/drawing/2014/main" id="{F15295CF-EBAC-AF47-B8DB-F845FC06DB9E}"/>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27;p3">
              <a:extLst>
                <a:ext uri="{FF2B5EF4-FFF2-40B4-BE49-F238E27FC236}">
                  <a16:creationId xmlns:a16="http://schemas.microsoft.com/office/drawing/2014/main" id="{396807E1-79E0-2E4B-B309-0185FD88E0F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28;p3">
              <a:extLst>
                <a:ext uri="{FF2B5EF4-FFF2-40B4-BE49-F238E27FC236}">
                  <a16:creationId xmlns:a16="http://schemas.microsoft.com/office/drawing/2014/main" id="{099D8C7F-30FF-5644-BAA2-3C372B51D137}"/>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29;p3">
              <a:extLst>
                <a:ext uri="{FF2B5EF4-FFF2-40B4-BE49-F238E27FC236}">
                  <a16:creationId xmlns:a16="http://schemas.microsoft.com/office/drawing/2014/main" id="{CEADA8FB-B0EC-8248-BDD6-5489B838AA6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30;p3">
              <a:extLst>
                <a:ext uri="{FF2B5EF4-FFF2-40B4-BE49-F238E27FC236}">
                  <a16:creationId xmlns:a16="http://schemas.microsoft.com/office/drawing/2014/main" id="{43D14AE8-63DD-D944-9F56-A24FB21BD096}"/>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31;p3">
              <a:extLst>
                <a:ext uri="{FF2B5EF4-FFF2-40B4-BE49-F238E27FC236}">
                  <a16:creationId xmlns:a16="http://schemas.microsoft.com/office/drawing/2014/main" id="{8F679673-97C1-4540-A8A6-23F75DA22E0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32;p3">
              <a:extLst>
                <a:ext uri="{FF2B5EF4-FFF2-40B4-BE49-F238E27FC236}">
                  <a16:creationId xmlns:a16="http://schemas.microsoft.com/office/drawing/2014/main" id="{377D3350-F5DE-A147-8F63-837895A7DE06}"/>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33;p3">
              <a:extLst>
                <a:ext uri="{FF2B5EF4-FFF2-40B4-BE49-F238E27FC236}">
                  <a16:creationId xmlns:a16="http://schemas.microsoft.com/office/drawing/2014/main" id="{B75434BA-9928-D44A-9784-55983FFCA733}"/>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34;p3">
              <a:extLst>
                <a:ext uri="{FF2B5EF4-FFF2-40B4-BE49-F238E27FC236}">
                  <a16:creationId xmlns:a16="http://schemas.microsoft.com/office/drawing/2014/main" id="{DA003010-FEFA-144C-AE13-0D88680F0DC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35;p3">
              <a:extLst>
                <a:ext uri="{FF2B5EF4-FFF2-40B4-BE49-F238E27FC236}">
                  <a16:creationId xmlns:a16="http://schemas.microsoft.com/office/drawing/2014/main" id="{EB0FFA4B-5D97-214B-B974-6165D7FBD6CE}"/>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637;p3">
            <a:extLst>
              <a:ext uri="{FF2B5EF4-FFF2-40B4-BE49-F238E27FC236}">
                <a16:creationId xmlns:a16="http://schemas.microsoft.com/office/drawing/2014/main" id="{A0AD4965-EB2E-B640-A30E-35F33A8F2034}"/>
              </a:ext>
            </a:extLst>
          </p:cNvPr>
          <p:cNvGrpSpPr/>
          <p:nvPr/>
        </p:nvGrpSpPr>
        <p:grpSpPr>
          <a:xfrm rot="-3844686" flipH="1">
            <a:off x="4330487" y="3062797"/>
            <a:ext cx="2305348" cy="3543396"/>
            <a:chOff x="1292750" y="2594800"/>
            <a:chExt cx="1722100" cy="2646925"/>
          </a:xfrm>
        </p:grpSpPr>
        <p:sp>
          <p:nvSpPr>
            <p:cNvPr id="190" name="Google Shape;638;p3">
              <a:extLst>
                <a:ext uri="{FF2B5EF4-FFF2-40B4-BE49-F238E27FC236}">
                  <a16:creationId xmlns:a16="http://schemas.microsoft.com/office/drawing/2014/main" id="{0E804E8B-D27B-BD4B-AF47-C766E99E2826}"/>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39;p3">
              <a:extLst>
                <a:ext uri="{FF2B5EF4-FFF2-40B4-BE49-F238E27FC236}">
                  <a16:creationId xmlns:a16="http://schemas.microsoft.com/office/drawing/2014/main" id="{80D94A61-E1D8-BE41-BA30-E2A195DD0024}"/>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40;p3">
              <a:extLst>
                <a:ext uri="{FF2B5EF4-FFF2-40B4-BE49-F238E27FC236}">
                  <a16:creationId xmlns:a16="http://schemas.microsoft.com/office/drawing/2014/main" id="{0B2CACC7-79D0-9A4E-AF22-9AE549EEF4CD}"/>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41;p3">
              <a:extLst>
                <a:ext uri="{FF2B5EF4-FFF2-40B4-BE49-F238E27FC236}">
                  <a16:creationId xmlns:a16="http://schemas.microsoft.com/office/drawing/2014/main" id="{E00DBE44-3BBC-E046-ABF8-4E077BF15FD0}"/>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42;p3">
              <a:extLst>
                <a:ext uri="{FF2B5EF4-FFF2-40B4-BE49-F238E27FC236}">
                  <a16:creationId xmlns:a16="http://schemas.microsoft.com/office/drawing/2014/main" id="{E139FCC1-30D1-664E-995A-03FF9E1B2928}"/>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43;p3">
              <a:extLst>
                <a:ext uri="{FF2B5EF4-FFF2-40B4-BE49-F238E27FC236}">
                  <a16:creationId xmlns:a16="http://schemas.microsoft.com/office/drawing/2014/main" id="{6B15DB68-A37B-3B44-92FE-5B8A29E3A545}"/>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44;p3">
              <a:extLst>
                <a:ext uri="{FF2B5EF4-FFF2-40B4-BE49-F238E27FC236}">
                  <a16:creationId xmlns:a16="http://schemas.microsoft.com/office/drawing/2014/main" id="{7AD5418C-37EB-6744-838B-D24D3C38D384}"/>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45;p3">
              <a:extLst>
                <a:ext uri="{FF2B5EF4-FFF2-40B4-BE49-F238E27FC236}">
                  <a16:creationId xmlns:a16="http://schemas.microsoft.com/office/drawing/2014/main" id="{5CCDC5EB-55AF-BB44-BDC5-F8BF5CA8A757}"/>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46;p3">
              <a:extLst>
                <a:ext uri="{FF2B5EF4-FFF2-40B4-BE49-F238E27FC236}">
                  <a16:creationId xmlns:a16="http://schemas.microsoft.com/office/drawing/2014/main" id="{6CF55F2B-DBA0-9F45-974C-70BBEDADFAA6}"/>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47;p3">
              <a:extLst>
                <a:ext uri="{FF2B5EF4-FFF2-40B4-BE49-F238E27FC236}">
                  <a16:creationId xmlns:a16="http://schemas.microsoft.com/office/drawing/2014/main" id="{013C78BE-9E38-0A42-BF2A-844BDFC15BC9}"/>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48;p3">
              <a:extLst>
                <a:ext uri="{FF2B5EF4-FFF2-40B4-BE49-F238E27FC236}">
                  <a16:creationId xmlns:a16="http://schemas.microsoft.com/office/drawing/2014/main" id="{20A8A496-3704-9D4E-B017-B0530A7A3265}"/>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49;p3">
              <a:extLst>
                <a:ext uri="{FF2B5EF4-FFF2-40B4-BE49-F238E27FC236}">
                  <a16:creationId xmlns:a16="http://schemas.microsoft.com/office/drawing/2014/main" id="{101B1C1A-EC12-F44B-A921-F881598BF620}"/>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50;p3">
              <a:extLst>
                <a:ext uri="{FF2B5EF4-FFF2-40B4-BE49-F238E27FC236}">
                  <a16:creationId xmlns:a16="http://schemas.microsoft.com/office/drawing/2014/main" id="{BEEE38C6-0398-AA4F-8BCC-86D9BD2C66A5}"/>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51;p3">
              <a:extLst>
                <a:ext uri="{FF2B5EF4-FFF2-40B4-BE49-F238E27FC236}">
                  <a16:creationId xmlns:a16="http://schemas.microsoft.com/office/drawing/2014/main" id="{4EA6DA20-6788-9240-ACF9-F6433E12E60A}"/>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52;p3">
              <a:extLst>
                <a:ext uri="{FF2B5EF4-FFF2-40B4-BE49-F238E27FC236}">
                  <a16:creationId xmlns:a16="http://schemas.microsoft.com/office/drawing/2014/main" id="{2D945620-AE7A-5747-97F2-C32A77B03A76}"/>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53;p3">
              <a:extLst>
                <a:ext uri="{FF2B5EF4-FFF2-40B4-BE49-F238E27FC236}">
                  <a16:creationId xmlns:a16="http://schemas.microsoft.com/office/drawing/2014/main" id="{46449EEE-17CB-E64A-BBEC-6495AFAD8CD1}"/>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54;p3">
              <a:extLst>
                <a:ext uri="{FF2B5EF4-FFF2-40B4-BE49-F238E27FC236}">
                  <a16:creationId xmlns:a16="http://schemas.microsoft.com/office/drawing/2014/main" id="{BA11EC85-2CF4-2C4A-9A7E-66A29A9BA429}"/>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55;p3">
              <a:extLst>
                <a:ext uri="{FF2B5EF4-FFF2-40B4-BE49-F238E27FC236}">
                  <a16:creationId xmlns:a16="http://schemas.microsoft.com/office/drawing/2014/main" id="{F93A6F14-6D32-FF44-8958-EB62181E9CFC}"/>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56;p3">
              <a:extLst>
                <a:ext uri="{FF2B5EF4-FFF2-40B4-BE49-F238E27FC236}">
                  <a16:creationId xmlns:a16="http://schemas.microsoft.com/office/drawing/2014/main" id="{0B4BF02B-FC29-B744-9985-25450621C0EE}"/>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57;p3">
              <a:extLst>
                <a:ext uri="{FF2B5EF4-FFF2-40B4-BE49-F238E27FC236}">
                  <a16:creationId xmlns:a16="http://schemas.microsoft.com/office/drawing/2014/main" id="{FB86900D-9EAA-0342-8799-831A4364B92C}"/>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58;p3">
              <a:extLst>
                <a:ext uri="{FF2B5EF4-FFF2-40B4-BE49-F238E27FC236}">
                  <a16:creationId xmlns:a16="http://schemas.microsoft.com/office/drawing/2014/main" id="{8FF56F41-0E66-8940-9AB8-CFDB5603EB2D}"/>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59;p3">
              <a:extLst>
                <a:ext uri="{FF2B5EF4-FFF2-40B4-BE49-F238E27FC236}">
                  <a16:creationId xmlns:a16="http://schemas.microsoft.com/office/drawing/2014/main" id="{8FB80BFA-87AF-ED4C-BE29-3A4B1D8C91F9}"/>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60;p3">
              <a:extLst>
                <a:ext uri="{FF2B5EF4-FFF2-40B4-BE49-F238E27FC236}">
                  <a16:creationId xmlns:a16="http://schemas.microsoft.com/office/drawing/2014/main" id="{EB94DBBA-EED7-844F-9910-E7D693029615}"/>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61;p3">
              <a:extLst>
                <a:ext uri="{FF2B5EF4-FFF2-40B4-BE49-F238E27FC236}">
                  <a16:creationId xmlns:a16="http://schemas.microsoft.com/office/drawing/2014/main" id="{67C97AF3-7E54-DC48-BCB4-054011797A42}"/>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62;p3">
              <a:extLst>
                <a:ext uri="{FF2B5EF4-FFF2-40B4-BE49-F238E27FC236}">
                  <a16:creationId xmlns:a16="http://schemas.microsoft.com/office/drawing/2014/main" id="{04EFE0CD-9BB1-EC46-8424-22A1FDF370D6}"/>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63;p3">
              <a:extLst>
                <a:ext uri="{FF2B5EF4-FFF2-40B4-BE49-F238E27FC236}">
                  <a16:creationId xmlns:a16="http://schemas.microsoft.com/office/drawing/2014/main" id="{CBA63725-D243-6E44-8CEF-22119D31D522}"/>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4;p3">
              <a:extLst>
                <a:ext uri="{FF2B5EF4-FFF2-40B4-BE49-F238E27FC236}">
                  <a16:creationId xmlns:a16="http://schemas.microsoft.com/office/drawing/2014/main" id="{562C0BFE-AFB0-9A46-B8C0-2902D32EE4C9}"/>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5;p3">
              <a:extLst>
                <a:ext uri="{FF2B5EF4-FFF2-40B4-BE49-F238E27FC236}">
                  <a16:creationId xmlns:a16="http://schemas.microsoft.com/office/drawing/2014/main" id="{7C8FD727-4D9A-D747-8848-56746375766D}"/>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6;p3">
              <a:extLst>
                <a:ext uri="{FF2B5EF4-FFF2-40B4-BE49-F238E27FC236}">
                  <a16:creationId xmlns:a16="http://schemas.microsoft.com/office/drawing/2014/main" id="{9FDF6870-B271-BC43-842B-9551B04DF67A}"/>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67;p3">
              <a:extLst>
                <a:ext uri="{FF2B5EF4-FFF2-40B4-BE49-F238E27FC236}">
                  <a16:creationId xmlns:a16="http://schemas.microsoft.com/office/drawing/2014/main" id="{27592F17-0179-544F-950F-B157411985C1}"/>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68;p3">
              <a:extLst>
                <a:ext uri="{FF2B5EF4-FFF2-40B4-BE49-F238E27FC236}">
                  <a16:creationId xmlns:a16="http://schemas.microsoft.com/office/drawing/2014/main" id="{8EEB6065-1407-A641-874F-F057A8284875}"/>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69;p3">
              <a:extLst>
                <a:ext uri="{FF2B5EF4-FFF2-40B4-BE49-F238E27FC236}">
                  <a16:creationId xmlns:a16="http://schemas.microsoft.com/office/drawing/2014/main" id="{F15F4996-89F2-F14A-92E3-2D2673CB83AD}"/>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70;p3">
              <a:extLst>
                <a:ext uri="{FF2B5EF4-FFF2-40B4-BE49-F238E27FC236}">
                  <a16:creationId xmlns:a16="http://schemas.microsoft.com/office/drawing/2014/main" id="{D0EC3006-6BFA-6D48-A092-59EAA3063159}"/>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71;p3">
              <a:extLst>
                <a:ext uri="{FF2B5EF4-FFF2-40B4-BE49-F238E27FC236}">
                  <a16:creationId xmlns:a16="http://schemas.microsoft.com/office/drawing/2014/main" id="{C40E1002-FC7B-C147-AD5F-7E036C428D97}"/>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72;p3">
              <a:extLst>
                <a:ext uri="{FF2B5EF4-FFF2-40B4-BE49-F238E27FC236}">
                  <a16:creationId xmlns:a16="http://schemas.microsoft.com/office/drawing/2014/main" id="{9BFD05B1-A82A-4D47-BE91-9F4114CA39E0}"/>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73;p3">
              <a:extLst>
                <a:ext uri="{FF2B5EF4-FFF2-40B4-BE49-F238E27FC236}">
                  <a16:creationId xmlns:a16="http://schemas.microsoft.com/office/drawing/2014/main" id="{CCCB09C5-D80B-4F49-BA3F-9BE9AD9DAF6F}"/>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74;p3">
              <a:extLst>
                <a:ext uri="{FF2B5EF4-FFF2-40B4-BE49-F238E27FC236}">
                  <a16:creationId xmlns:a16="http://schemas.microsoft.com/office/drawing/2014/main" id="{5DB94AE2-22BE-244F-824D-610E0C122517}"/>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75;p3">
              <a:extLst>
                <a:ext uri="{FF2B5EF4-FFF2-40B4-BE49-F238E27FC236}">
                  <a16:creationId xmlns:a16="http://schemas.microsoft.com/office/drawing/2014/main" id="{62DF7E4B-BDFD-AB4D-BBAB-205F804B8A10}"/>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76;p3">
              <a:extLst>
                <a:ext uri="{FF2B5EF4-FFF2-40B4-BE49-F238E27FC236}">
                  <a16:creationId xmlns:a16="http://schemas.microsoft.com/office/drawing/2014/main" id="{C1C282DA-122C-9145-BA38-EB5347CCB3CA}"/>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77;p3">
              <a:extLst>
                <a:ext uri="{FF2B5EF4-FFF2-40B4-BE49-F238E27FC236}">
                  <a16:creationId xmlns:a16="http://schemas.microsoft.com/office/drawing/2014/main" id="{B08932CC-A90D-3841-B97A-4AB84AA4E68B}"/>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78;p3">
              <a:extLst>
                <a:ext uri="{FF2B5EF4-FFF2-40B4-BE49-F238E27FC236}">
                  <a16:creationId xmlns:a16="http://schemas.microsoft.com/office/drawing/2014/main" id="{0EA7460B-60AC-1646-A886-1581D47AA340}"/>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79;p3">
              <a:extLst>
                <a:ext uri="{FF2B5EF4-FFF2-40B4-BE49-F238E27FC236}">
                  <a16:creationId xmlns:a16="http://schemas.microsoft.com/office/drawing/2014/main" id="{ADAF3BFF-4B2A-284D-902A-4FDB34085802}"/>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80;p3">
              <a:extLst>
                <a:ext uri="{FF2B5EF4-FFF2-40B4-BE49-F238E27FC236}">
                  <a16:creationId xmlns:a16="http://schemas.microsoft.com/office/drawing/2014/main" id="{BD20C8F8-60DE-6F47-83E6-5E6F93414BEC}"/>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81;p3">
              <a:extLst>
                <a:ext uri="{FF2B5EF4-FFF2-40B4-BE49-F238E27FC236}">
                  <a16:creationId xmlns:a16="http://schemas.microsoft.com/office/drawing/2014/main" id="{89F9DD56-1387-E94D-8478-DBD69C527C37}"/>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82;p3">
              <a:extLst>
                <a:ext uri="{FF2B5EF4-FFF2-40B4-BE49-F238E27FC236}">
                  <a16:creationId xmlns:a16="http://schemas.microsoft.com/office/drawing/2014/main" id="{58A73DC9-8918-CF45-9076-7B79F01D95A9}"/>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83;p3">
              <a:extLst>
                <a:ext uri="{FF2B5EF4-FFF2-40B4-BE49-F238E27FC236}">
                  <a16:creationId xmlns:a16="http://schemas.microsoft.com/office/drawing/2014/main" id="{C96141BF-3F9D-644A-80B2-F5B7CD61BFE1}"/>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84;p3">
              <a:extLst>
                <a:ext uri="{FF2B5EF4-FFF2-40B4-BE49-F238E27FC236}">
                  <a16:creationId xmlns:a16="http://schemas.microsoft.com/office/drawing/2014/main" id="{314CA951-FDB8-9447-9970-1FD2201E1C87}"/>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85;p3">
              <a:extLst>
                <a:ext uri="{FF2B5EF4-FFF2-40B4-BE49-F238E27FC236}">
                  <a16:creationId xmlns:a16="http://schemas.microsoft.com/office/drawing/2014/main" id="{65A0DE0E-9D40-D04B-AA91-D73223C86572}"/>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86;p3">
              <a:extLst>
                <a:ext uri="{FF2B5EF4-FFF2-40B4-BE49-F238E27FC236}">
                  <a16:creationId xmlns:a16="http://schemas.microsoft.com/office/drawing/2014/main" id="{866B72A2-220F-BC40-809C-4602D25CAB84}"/>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87;p3">
              <a:extLst>
                <a:ext uri="{FF2B5EF4-FFF2-40B4-BE49-F238E27FC236}">
                  <a16:creationId xmlns:a16="http://schemas.microsoft.com/office/drawing/2014/main" id="{D5C50EE0-B2E5-A349-B74D-6C655C1C979D}"/>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88;p3">
              <a:extLst>
                <a:ext uri="{FF2B5EF4-FFF2-40B4-BE49-F238E27FC236}">
                  <a16:creationId xmlns:a16="http://schemas.microsoft.com/office/drawing/2014/main" id="{D4214F88-CAE9-7A42-B908-BA05814ADB47}"/>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89;p3">
              <a:extLst>
                <a:ext uri="{FF2B5EF4-FFF2-40B4-BE49-F238E27FC236}">
                  <a16:creationId xmlns:a16="http://schemas.microsoft.com/office/drawing/2014/main" id="{2632E111-ACF7-EE4F-B883-D789500698DA}"/>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90;p3">
              <a:extLst>
                <a:ext uri="{FF2B5EF4-FFF2-40B4-BE49-F238E27FC236}">
                  <a16:creationId xmlns:a16="http://schemas.microsoft.com/office/drawing/2014/main" id="{811B5434-4C14-D742-BAC1-C5F41ACA7091}"/>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91;p3">
              <a:extLst>
                <a:ext uri="{FF2B5EF4-FFF2-40B4-BE49-F238E27FC236}">
                  <a16:creationId xmlns:a16="http://schemas.microsoft.com/office/drawing/2014/main" id="{F17FBC97-1D9E-5F41-BBAB-DF9C3645AD96}"/>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92;p3">
              <a:extLst>
                <a:ext uri="{FF2B5EF4-FFF2-40B4-BE49-F238E27FC236}">
                  <a16:creationId xmlns:a16="http://schemas.microsoft.com/office/drawing/2014/main" id="{166209E6-BE24-DF4C-A199-F0F47984C09D}"/>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93;p3">
              <a:extLst>
                <a:ext uri="{FF2B5EF4-FFF2-40B4-BE49-F238E27FC236}">
                  <a16:creationId xmlns:a16="http://schemas.microsoft.com/office/drawing/2014/main" id="{F208629D-C9C6-5645-8475-A4B4E9E16A4A}"/>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94;p3">
              <a:extLst>
                <a:ext uri="{FF2B5EF4-FFF2-40B4-BE49-F238E27FC236}">
                  <a16:creationId xmlns:a16="http://schemas.microsoft.com/office/drawing/2014/main" id="{AF469BC7-1290-7D4A-A93A-DF816BAC8405}"/>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95;p3">
              <a:extLst>
                <a:ext uri="{FF2B5EF4-FFF2-40B4-BE49-F238E27FC236}">
                  <a16:creationId xmlns:a16="http://schemas.microsoft.com/office/drawing/2014/main" id="{1CC54403-B706-3943-8612-405409E85B7E}"/>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96;p3">
              <a:extLst>
                <a:ext uri="{FF2B5EF4-FFF2-40B4-BE49-F238E27FC236}">
                  <a16:creationId xmlns:a16="http://schemas.microsoft.com/office/drawing/2014/main" id="{5D5C56C0-BD99-F044-9379-C6522BBF42DD}"/>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97;p3">
              <a:extLst>
                <a:ext uri="{FF2B5EF4-FFF2-40B4-BE49-F238E27FC236}">
                  <a16:creationId xmlns:a16="http://schemas.microsoft.com/office/drawing/2014/main" id="{529AF6D7-39F8-944E-B8EF-E20C06793785}"/>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98;p3">
              <a:extLst>
                <a:ext uri="{FF2B5EF4-FFF2-40B4-BE49-F238E27FC236}">
                  <a16:creationId xmlns:a16="http://schemas.microsoft.com/office/drawing/2014/main" id="{5AC30BB9-E0D9-E047-BFC7-4B164DF49584}"/>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99;p3">
              <a:extLst>
                <a:ext uri="{FF2B5EF4-FFF2-40B4-BE49-F238E27FC236}">
                  <a16:creationId xmlns:a16="http://schemas.microsoft.com/office/drawing/2014/main" id="{3E37781C-93E4-EB46-9972-CD0FC255859F}"/>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00;p3">
              <a:extLst>
                <a:ext uri="{FF2B5EF4-FFF2-40B4-BE49-F238E27FC236}">
                  <a16:creationId xmlns:a16="http://schemas.microsoft.com/office/drawing/2014/main" id="{B4EFCC59-F559-B844-A721-3C65FA44192A}"/>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01;p3">
              <a:extLst>
                <a:ext uri="{FF2B5EF4-FFF2-40B4-BE49-F238E27FC236}">
                  <a16:creationId xmlns:a16="http://schemas.microsoft.com/office/drawing/2014/main" id="{80562AEC-4003-8141-B3C4-EDB6D3ECE0A4}"/>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02;p3">
              <a:extLst>
                <a:ext uri="{FF2B5EF4-FFF2-40B4-BE49-F238E27FC236}">
                  <a16:creationId xmlns:a16="http://schemas.microsoft.com/office/drawing/2014/main" id="{5DA1C1D4-B79F-AD4D-A661-2E113EC520D0}"/>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03;p3">
              <a:extLst>
                <a:ext uri="{FF2B5EF4-FFF2-40B4-BE49-F238E27FC236}">
                  <a16:creationId xmlns:a16="http://schemas.microsoft.com/office/drawing/2014/main" id="{8D76ABA8-B190-C445-B490-1B60C15A8A9A}"/>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04;p3">
              <a:extLst>
                <a:ext uri="{FF2B5EF4-FFF2-40B4-BE49-F238E27FC236}">
                  <a16:creationId xmlns:a16="http://schemas.microsoft.com/office/drawing/2014/main" id="{06B91752-8A2F-EF41-B313-A57BEF6F26F2}"/>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05;p3">
              <a:extLst>
                <a:ext uri="{FF2B5EF4-FFF2-40B4-BE49-F238E27FC236}">
                  <a16:creationId xmlns:a16="http://schemas.microsoft.com/office/drawing/2014/main" id="{9399FA63-4ED7-8A4B-B536-1721AD6EED48}"/>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06;p3">
              <a:extLst>
                <a:ext uri="{FF2B5EF4-FFF2-40B4-BE49-F238E27FC236}">
                  <a16:creationId xmlns:a16="http://schemas.microsoft.com/office/drawing/2014/main" id="{AEB3B370-E98E-9945-9B8F-74A15D3E6C94}"/>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07;p3">
              <a:extLst>
                <a:ext uri="{FF2B5EF4-FFF2-40B4-BE49-F238E27FC236}">
                  <a16:creationId xmlns:a16="http://schemas.microsoft.com/office/drawing/2014/main" id="{9C494C6D-D6EB-F54E-8336-254D096ADC9C}"/>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08;p3">
              <a:extLst>
                <a:ext uri="{FF2B5EF4-FFF2-40B4-BE49-F238E27FC236}">
                  <a16:creationId xmlns:a16="http://schemas.microsoft.com/office/drawing/2014/main" id="{913B483E-BC2F-4B45-8DAF-B360ECB0E8CD}"/>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09;p3">
              <a:extLst>
                <a:ext uri="{FF2B5EF4-FFF2-40B4-BE49-F238E27FC236}">
                  <a16:creationId xmlns:a16="http://schemas.microsoft.com/office/drawing/2014/main" id="{FA0521DD-380D-2F43-832D-25B845E328A2}"/>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10;p3">
              <a:extLst>
                <a:ext uri="{FF2B5EF4-FFF2-40B4-BE49-F238E27FC236}">
                  <a16:creationId xmlns:a16="http://schemas.microsoft.com/office/drawing/2014/main" id="{9817703A-D10D-3F49-B68B-A5DFA95639DE}"/>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11;p3">
              <a:extLst>
                <a:ext uri="{FF2B5EF4-FFF2-40B4-BE49-F238E27FC236}">
                  <a16:creationId xmlns:a16="http://schemas.microsoft.com/office/drawing/2014/main" id="{D92D5E99-8B7B-3E48-9B37-5D5A9206F86F}"/>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12;p3">
              <a:extLst>
                <a:ext uri="{FF2B5EF4-FFF2-40B4-BE49-F238E27FC236}">
                  <a16:creationId xmlns:a16="http://schemas.microsoft.com/office/drawing/2014/main" id="{F91227C5-B555-A647-9D0C-28359620484A}"/>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13;p3">
              <a:extLst>
                <a:ext uri="{FF2B5EF4-FFF2-40B4-BE49-F238E27FC236}">
                  <a16:creationId xmlns:a16="http://schemas.microsoft.com/office/drawing/2014/main" id="{1629EF2E-149E-F646-A9BF-191FDD197AFF}"/>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14;p3">
              <a:extLst>
                <a:ext uri="{FF2B5EF4-FFF2-40B4-BE49-F238E27FC236}">
                  <a16:creationId xmlns:a16="http://schemas.microsoft.com/office/drawing/2014/main" id="{9F8D873F-2B07-D841-8C29-4561AE62F00F}"/>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15;p3">
              <a:extLst>
                <a:ext uri="{FF2B5EF4-FFF2-40B4-BE49-F238E27FC236}">
                  <a16:creationId xmlns:a16="http://schemas.microsoft.com/office/drawing/2014/main" id="{1EEA91ED-34BC-804E-B14F-5C608D7D90F1}"/>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16;p3">
              <a:extLst>
                <a:ext uri="{FF2B5EF4-FFF2-40B4-BE49-F238E27FC236}">
                  <a16:creationId xmlns:a16="http://schemas.microsoft.com/office/drawing/2014/main" id="{3EDCBCC3-05C5-6B4F-8CC2-2FE6797B14C7}"/>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17;p3">
              <a:extLst>
                <a:ext uri="{FF2B5EF4-FFF2-40B4-BE49-F238E27FC236}">
                  <a16:creationId xmlns:a16="http://schemas.microsoft.com/office/drawing/2014/main" id="{BA590C8C-A65C-0C4B-8817-92B3C60424C1}"/>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18;p3">
              <a:extLst>
                <a:ext uri="{FF2B5EF4-FFF2-40B4-BE49-F238E27FC236}">
                  <a16:creationId xmlns:a16="http://schemas.microsoft.com/office/drawing/2014/main" id="{6A01FB01-AA36-1949-BF1B-65C91FFDC21B}"/>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19;p3">
              <a:extLst>
                <a:ext uri="{FF2B5EF4-FFF2-40B4-BE49-F238E27FC236}">
                  <a16:creationId xmlns:a16="http://schemas.microsoft.com/office/drawing/2014/main" id="{711E4D53-677A-DB48-A2C3-E3AECA46832C}"/>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20;p3">
              <a:extLst>
                <a:ext uri="{FF2B5EF4-FFF2-40B4-BE49-F238E27FC236}">
                  <a16:creationId xmlns:a16="http://schemas.microsoft.com/office/drawing/2014/main" id="{4BC83760-2893-B04D-8D6F-3D34F4FB0B47}"/>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21;p3">
              <a:extLst>
                <a:ext uri="{FF2B5EF4-FFF2-40B4-BE49-F238E27FC236}">
                  <a16:creationId xmlns:a16="http://schemas.microsoft.com/office/drawing/2014/main" id="{E3FFC45A-D2F9-DD42-BC0E-11C33CBBB437}"/>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22;p3">
              <a:extLst>
                <a:ext uri="{FF2B5EF4-FFF2-40B4-BE49-F238E27FC236}">
                  <a16:creationId xmlns:a16="http://schemas.microsoft.com/office/drawing/2014/main" id="{A4370971-886C-EB46-B583-37C2B0DE7551}"/>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23;p3">
              <a:extLst>
                <a:ext uri="{FF2B5EF4-FFF2-40B4-BE49-F238E27FC236}">
                  <a16:creationId xmlns:a16="http://schemas.microsoft.com/office/drawing/2014/main" id="{E2EAC8EC-01AE-CC41-ACAE-C8FA3D2F0087}"/>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24;p3">
              <a:extLst>
                <a:ext uri="{FF2B5EF4-FFF2-40B4-BE49-F238E27FC236}">
                  <a16:creationId xmlns:a16="http://schemas.microsoft.com/office/drawing/2014/main" id="{24545EE6-7454-DF45-8ED9-21476C0C3480}"/>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725;p3">
            <a:extLst>
              <a:ext uri="{FF2B5EF4-FFF2-40B4-BE49-F238E27FC236}">
                <a16:creationId xmlns:a16="http://schemas.microsoft.com/office/drawing/2014/main" id="{D1603EE3-FC29-5943-B5D9-052E2B0C1C7F}"/>
              </a:ext>
            </a:extLst>
          </p:cNvPr>
          <p:cNvGrpSpPr/>
          <p:nvPr/>
        </p:nvGrpSpPr>
        <p:grpSpPr>
          <a:xfrm rot="-2700000">
            <a:off x="6114817" y="3809365"/>
            <a:ext cx="2413921" cy="2740095"/>
            <a:chOff x="1360300" y="417100"/>
            <a:chExt cx="1803000" cy="2046625"/>
          </a:xfrm>
        </p:grpSpPr>
        <p:sp>
          <p:nvSpPr>
            <p:cNvPr id="278" name="Google Shape;726;p3">
              <a:extLst>
                <a:ext uri="{FF2B5EF4-FFF2-40B4-BE49-F238E27FC236}">
                  <a16:creationId xmlns:a16="http://schemas.microsoft.com/office/drawing/2014/main" id="{64F4CA28-D161-9F44-8F66-2B432CA97F93}"/>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27;p3">
              <a:extLst>
                <a:ext uri="{FF2B5EF4-FFF2-40B4-BE49-F238E27FC236}">
                  <a16:creationId xmlns:a16="http://schemas.microsoft.com/office/drawing/2014/main" id="{CB9CD36A-9E9A-D24C-8325-DB30239E0845}"/>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28;p3">
              <a:extLst>
                <a:ext uri="{FF2B5EF4-FFF2-40B4-BE49-F238E27FC236}">
                  <a16:creationId xmlns:a16="http://schemas.microsoft.com/office/drawing/2014/main" id="{0A2DB4BE-2D32-0440-B895-AC5C8DDAED89}"/>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29;p3">
              <a:extLst>
                <a:ext uri="{FF2B5EF4-FFF2-40B4-BE49-F238E27FC236}">
                  <a16:creationId xmlns:a16="http://schemas.microsoft.com/office/drawing/2014/main" id="{2578215E-7983-CC46-B738-A33C0286FA96}"/>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30;p3">
              <a:extLst>
                <a:ext uri="{FF2B5EF4-FFF2-40B4-BE49-F238E27FC236}">
                  <a16:creationId xmlns:a16="http://schemas.microsoft.com/office/drawing/2014/main" id="{6A618389-B5B8-454A-A071-2B88BC634700}"/>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31;p3">
              <a:extLst>
                <a:ext uri="{FF2B5EF4-FFF2-40B4-BE49-F238E27FC236}">
                  <a16:creationId xmlns:a16="http://schemas.microsoft.com/office/drawing/2014/main" id="{A6DEEB80-9727-7E4E-BDAF-3BC07EE379D8}"/>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32;p3">
              <a:extLst>
                <a:ext uri="{FF2B5EF4-FFF2-40B4-BE49-F238E27FC236}">
                  <a16:creationId xmlns:a16="http://schemas.microsoft.com/office/drawing/2014/main" id="{F5156708-3C0D-7541-83B3-1FCA14ACA2BA}"/>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33;p3">
              <a:extLst>
                <a:ext uri="{FF2B5EF4-FFF2-40B4-BE49-F238E27FC236}">
                  <a16:creationId xmlns:a16="http://schemas.microsoft.com/office/drawing/2014/main" id="{8021990B-D957-CD48-8446-DE2BB1DD8ECB}"/>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34;p3">
              <a:extLst>
                <a:ext uri="{FF2B5EF4-FFF2-40B4-BE49-F238E27FC236}">
                  <a16:creationId xmlns:a16="http://schemas.microsoft.com/office/drawing/2014/main" id="{3D778C6F-3253-1045-ABA3-67CD5F291DBB}"/>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35;p3">
              <a:extLst>
                <a:ext uri="{FF2B5EF4-FFF2-40B4-BE49-F238E27FC236}">
                  <a16:creationId xmlns:a16="http://schemas.microsoft.com/office/drawing/2014/main" id="{7CEB6D55-6AE5-CD4E-9DB5-BFD6B1CD7BBC}"/>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36;p3">
              <a:extLst>
                <a:ext uri="{FF2B5EF4-FFF2-40B4-BE49-F238E27FC236}">
                  <a16:creationId xmlns:a16="http://schemas.microsoft.com/office/drawing/2014/main" id="{B8C4561C-DD60-4D46-9326-EBC01E6E3B41}"/>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37;p3">
              <a:extLst>
                <a:ext uri="{FF2B5EF4-FFF2-40B4-BE49-F238E27FC236}">
                  <a16:creationId xmlns:a16="http://schemas.microsoft.com/office/drawing/2014/main" id="{17C452CF-8298-6847-BFBA-6CB65D1BE28D}"/>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38;p3">
              <a:extLst>
                <a:ext uri="{FF2B5EF4-FFF2-40B4-BE49-F238E27FC236}">
                  <a16:creationId xmlns:a16="http://schemas.microsoft.com/office/drawing/2014/main" id="{D20C9D4E-4CB2-5440-888A-4322E2A42427}"/>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39;p3">
              <a:extLst>
                <a:ext uri="{FF2B5EF4-FFF2-40B4-BE49-F238E27FC236}">
                  <a16:creationId xmlns:a16="http://schemas.microsoft.com/office/drawing/2014/main" id="{21FDB6D1-DD46-2040-A46C-4E241D28EB3B}"/>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40;p3">
              <a:extLst>
                <a:ext uri="{FF2B5EF4-FFF2-40B4-BE49-F238E27FC236}">
                  <a16:creationId xmlns:a16="http://schemas.microsoft.com/office/drawing/2014/main" id="{1C07ADFD-DCD5-FB49-AE55-DABE737CB520}"/>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41;p3">
              <a:extLst>
                <a:ext uri="{FF2B5EF4-FFF2-40B4-BE49-F238E27FC236}">
                  <a16:creationId xmlns:a16="http://schemas.microsoft.com/office/drawing/2014/main" id="{7A0B5FAF-A878-BD4F-B00E-9179B237FB5E}"/>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42;p3">
              <a:extLst>
                <a:ext uri="{FF2B5EF4-FFF2-40B4-BE49-F238E27FC236}">
                  <a16:creationId xmlns:a16="http://schemas.microsoft.com/office/drawing/2014/main" id="{97000BB6-2BC0-9A41-9797-9342789624E5}"/>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43;p3">
              <a:extLst>
                <a:ext uri="{FF2B5EF4-FFF2-40B4-BE49-F238E27FC236}">
                  <a16:creationId xmlns:a16="http://schemas.microsoft.com/office/drawing/2014/main" id="{3F4201BA-CD45-334C-A9ED-8961B0279672}"/>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44;p3">
              <a:extLst>
                <a:ext uri="{FF2B5EF4-FFF2-40B4-BE49-F238E27FC236}">
                  <a16:creationId xmlns:a16="http://schemas.microsoft.com/office/drawing/2014/main" id="{BA84071A-0156-6A41-98A8-5129DFF2E992}"/>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45;p3">
              <a:extLst>
                <a:ext uri="{FF2B5EF4-FFF2-40B4-BE49-F238E27FC236}">
                  <a16:creationId xmlns:a16="http://schemas.microsoft.com/office/drawing/2014/main" id="{A26E7193-807A-CC47-9E06-3E27644B68E6}"/>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46;p3">
              <a:extLst>
                <a:ext uri="{FF2B5EF4-FFF2-40B4-BE49-F238E27FC236}">
                  <a16:creationId xmlns:a16="http://schemas.microsoft.com/office/drawing/2014/main" id="{BDACC120-12D1-FB48-8D58-B5E30C7D30F0}"/>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47;p3">
              <a:extLst>
                <a:ext uri="{FF2B5EF4-FFF2-40B4-BE49-F238E27FC236}">
                  <a16:creationId xmlns:a16="http://schemas.microsoft.com/office/drawing/2014/main" id="{B53B4E00-36A8-E143-B469-06B0D720DB7D}"/>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48;p3">
              <a:extLst>
                <a:ext uri="{FF2B5EF4-FFF2-40B4-BE49-F238E27FC236}">
                  <a16:creationId xmlns:a16="http://schemas.microsoft.com/office/drawing/2014/main" id="{1C538D84-74BB-9147-8CDE-BBB90C83E269}"/>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49;p3">
              <a:extLst>
                <a:ext uri="{FF2B5EF4-FFF2-40B4-BE49-F238E27FC236}">
                  <a16:creationId xmlns:a16="http://schemas.microsoft.com/office/drawing/2014/main" id="{AAB1E0BB-3B2D-4B40-B188-9C865B3F92A0}"/>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50;p3">
              <a:extLst>
                <a:ext uri="{FF2B5EF4-FFF2-40B4-BE49-F238E27FC236}">
                  <a16:creationId xmlns:a16="http://schemas.microsoft.com/office/drawing/2014/main" id="{D9E9134D-BFC3-B040-B459-C0E5FB2FB402}"/>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51;p3">
              <a:extLst>
                <a:ext uri="{FF2B5EF4-FFF2-40B4-BE49-F238E27FC236}">
                  <a16:creationId xmlns:a16="http://schemas.microsoft.com/office/drawing/2014/main" id="{1EE5D510-A4BE-3E43-B54C-799CE302EBB1}"/>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752;p3">
            <a:extLst>
              <a:ext uri="{FF2B5EF4-FFF2-40B4-BE49-F238E27FC236}">
                <a16:creationId xmlns:a16="http://schemas.microsoft.com/office/drawing/2014/main" id="{8D375DE5-D80E-0142-9284-13BBB6740BFF}"/>
              </a:ext>
            </a:extLst>
          </p:cNvPr>
          <p:cNvGrpSpPr/>
          <p:nvPr/>
        </p:nvGrpSpPr>
        <p:grpSpPr>
          <a:xfrm rot="-4650388">
            <a:off x="7675174" y="3116622"/>
            <a:ext cx="2585565" cy="2982991"/>
            <a:chOff x="4187325" y="3050125"/>
            <a:chExt cx="1931400" cy="2228275"/>
          </a:xfrm>
        </p:grpSpPr>
        <p:sp>
          <p:nvSpPr>
            <p:cNvPr id="305" name="Google Shape;753;p3">
              <a:extLst>
                <a:ext uri="{FF2B5EF4-FFF2-40B4-BE49-F238E27FC236}">
                  <a16:creationId xmlns:a16="http://schemas.microsoft.com/office/drawing/2014/main" id="{84640C4C-0736-0D4C-9B9C-1A2487F8982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54;p3">
              <a:extLst>
                <a:ext uri="{FF2B5EF4-FFF2-40B4-BE49-F238E27FC236}">
                  <a16:creationId xmlns:a16="http://schemas.microsoft.com/office/drawing/2014/main" id="{EA33A596-76DD-A54D-ACC9-81B03EFDBF7C}"/>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55;p3">
              <a:extLst>
                <a:ext uri="{FF2B5EF4-FFF2-40B4-BE49-F238E27FC236}">
                  <a16:creationId xmlns:a16="http://schemas.microsoft.com/office/drawing/2014/main" id="{F80C9B52-7CED-D94E-9F52-A2AAA8FF7DD7}"/>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756;p3">
              <a:extLst>
                <a:ext uri="{FF2B5EF4-FFF2-40B4-BE49-F238E27FC236}">
                  <a16:creationId xmlns:a16="http://schemas.microsoft.com/office/drawing/2014/main" id="{14721A14-55BA-B24F-8E1B-CE757066EAA1}"/>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757;p3">
              <a:extLst>
                <a:ext uri="{FF2B5EF4-FFF2-40B4-BE49-F238E27FC236}">
                  <a16:creationId xmlns:a16="http://schemas.microsoft.com/office/drawing/2014/main" id="{11DCA5A4-1381-C644-90FD-227ED4C87C6F}"/>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58;p3">
              <a:extLst>
                <a:ext uri="{FF2B5EF4-FFF2-40B4-BE49-F238E27FC236}">
                  <a16:creationId xmlns:a16="http://schemas.microsoft.com/office/drawing/2014/main" id="{2008CB36-DE23-414D-B427-797087336905}"/>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59;p3">
              <a:extLst>
                <a:ext uri="{FF2B5EF4-FFF2-40B4-BE49-F238E27FC236}">
                  <a16:creationId xmlns:a16="http://schemas.microsoft.com/office/drawing/2014/main" id="{821E81E3-7C7C-1343-B74E-5FDFF3532994}"/>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60;p3">
              <a:extLst>
                <a:ext uri="{FF2B5EF4-FFF2-40B4-BE49-F238E27FC236}">
                  <a16:creationId xmlns:a16="http://schemas.microsoft.com/office/drawing/2014/main" id="{E11290DB-2CC5-3A48-BC10-1343AC0C1980}"/>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61;p3">
              <a:extLst>
                <a:ext uri="{FF2B5EF4-FFF2-40B4-BE49-F238E27FC236}">
                  <a16:creationId xmlns:a16="http://schemas.microsoft.com/office/drawing/2014/main" id="{3781FD54-6278-2440-AE23-654AA2FA1ACF}"/>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62;p3">
              <a:extLst>
                <a:ext uri="{FF2B5EF4-FFF2-40B4-BE49-F238E27FC236}">
                  <a16:creationId xmlns:a16="http://schemas.microsoft.com/office/drawing/2014/main" id="{A6B92359-623D-144F-BCAB-B186D4A44018}"/>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763;p3">
              <a:extLst>
                <a:ext uri="{FF2B5EF4-FFF2-40B4-BE49-F238E27FC236}">
                  <a16:creationId xmlns:a16="http://schemas.microsoft.com/office/drawing/2014/main" id="{CA087C16-7DBA-0D4C-8184-27B57E6A3783}"/>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764;p3">
              <a:extLst>
                <a:ext uri="{FF2B5EF4-FFF2-40B4-BE49-F238E27FC236}">
                  <a16:creationId xmlns:a16="http://schemas.microsoft.com/office/drawing/2014/main" id="{25C476D5-1D0E-6147-819F-E37A32F1B1CA}"/>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65;p3">
              <a:extLst>
                <a:ext uri="{FF2B5EF4-FFF2-40B4-BE49-F238E27FC236}">
                  <a16:creationId xmlns:a16="http://schemas.microsoft.com/office/drawing/2014/main" id="{4096717A-1B71-6749-AA50-266D46D10329}"/>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66;p3">
              <a:extLst>
                <a:ext uri="{FF2B5EF4-FFF2-40B4-BE49-F238E27FC236}">
                  <a16:creationId xmlns:a16="http://schemas.microsoft.com/office/drawing/2014/main" id="{A72C2D93-EE04-D843-9576-BEAF28DAA8BB}"/>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67;p3">
              <a:extLst>
                <a:ext uri="{FF2B5EF4-FFF2-40B4-BE49-F238E27FC236}">
                  <a16:creationId xmlns:a16="http://schemas.microsoft.com/office/drawing/2014/main" id="{A5787579-0AC4-D947-9ABB-E920BCAFC800}"/>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68;p3">
              <a:extLst>
                <a:ext uri="{FF2B5EF4-FFF2-40B4-BE49-F238E27FC236}">
                  <a16:creationId xmlns:a16="http://schemas.microsoft.com/office/drawing/2014/main" id="{141A3A0E-0E9F-5540-AB25-9EF4215BACB1}"/>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69;p3">
              <a:extLst>
                <a:ext uri="{FF2B5EF4-FFF2-40B4-BE49-F238E27FC236}">
                  <a16:creationId xmlns:a16="http://schemas.microsoft.com/office/drawing/2014/main" id="{305E5211-3DDC-7F49-9DA9-7DB5E73E20E7}"/>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70;p3">
              <a:extLst>
                <a:ext uri="{FF2B5EF4-FFF2-40B4-BE49-F238E27FC236}">
                  <a16:creationId xmlns:a16="http://schemas.microsoft.com/office/drawing/2014/main" id="{8245F4BF-6101-2946-B735-F3E28DE87826}"/>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71;p3">
              <a:extLst>
                <a:ext uri="{FF2B5EF4-FFF2-40B4-BE49-F238E27FC236}">
                  <a16:creationId xmlns:a16="http://schemas.microsoft.com/office/drawing/2014/main" id="{3293F32F-C557-B543-9C93-818F680EFB37}"/>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72;p3">
              <a:extLst>
                <a:ext uri="{FF2B5EF4-FFF2-40B4-BE49-F238E27FC236}">
                  <a16:creationId xmlns:a16="http://schemas.microsoft.com/office/drawing/2014/main" id="{24760778-0EA4-DE43-97A8-A6DC69D11BCA}"/>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73;p3">
              <a:extLst>
                <a:ext uri="{FF2B5EF4-FFF2-40B4-BE49-F238E27FC236}">
                  <a16:creationId xmlns:a16="http://schemas.microsoft.com/office/drawing/2014/main" id="{1CE07C8D-5A7E-3841-9EC0-9EC969D2F2DF}"/>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74;p3">
              <a:extLst>
                <a:ext uri="{FF2B5EF4-FFF2-40B4-BE49-F238E27FC236}">
                  <a16:creationId xmlns:a16="http://schemas.microsoft.com/office/drawing/2014/main" id="{9A4F6371-8CC0-B947-ADBB-6D942F5BB12F}"/>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75;p3">
              <a:extLst>
                <a:ext uri="{FF2B5EF4-FFF2-40B4-BE49-F238E27FC236}">
                  <a16:creationId xmlns:a16="http://schemas.microsoft.com/office/drawing/2014/main" id="{CB84C2EA-F37F-014E-A768-333DF975583D}"/>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76;p3">
              <a:extLst>
                <a:ext uri="{FF2B5EF4-FFF2-40B4-BE49-F238E27FC236}">
                  <a16:creationId xmlns:a16="http://schemas.microsoft.com/office/drawing/2014/main" id="{7C9BC0D0-74A3-584C-8016-716FAF498B19}"/>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77;p3">
              <a:extLst>
                <a:ext uri="{FF2B5EF4-FFF2-40B4-BE49-F238E27FC236}">
                  <a16:creationId xmlns:a16="http://schemas.microsoft.com/office/drawing/2014/main" id="{AF090F36-2B8B-6F49-B4EA-5F647776DC3F}"/>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924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62"/>
        <p:cNvGrpSpPr/>
        <p:nvPr/>
      </p:nvGrpSpPr>
      <p:grpSpPr>
        <a:xfrm>
          <a:off x="0" y="0"/>
          <a:ext cx="0" cy="0"/>
          <a:chOff x="0" y="0"/>
          <a:chExt cx="0" cy="0"/>
        </a:xfrm>
      </p:grpSpPr>
      <p:grpSp>
        <p:nvGrpSpPr>
          <p:cNvPr id="84" name="Skupina 83">
            <a:extLst>
              <a:ext uri="{FF2B5EF4-FFF2-40B4-BE49-F238E27FC236}">
                <a16:creationId xmlns:a16="http://schemas.microsoft.com/office/drawing/2014/main" id="{14D43617-2D23-AC4E-8C9F-0D067A311EB6}"/>
              </a:ext>
            </a:extLst>
          </p:cNvPr>
          <p:cNvGrpSpPr/>
          <p:nvPr/>
        </p:nvGrpSpPr>
        <p:grpSpPr>
          <a:xfrm>
            <a:off x="2912079" y="1365976"/>
            <a:ext cx="3241573" cy="2992676"/>
            <a:chOff x="2912079" y="1365976"/>
            <a:chExt cx="3241573" cy="2992676"/>
          </a:xfrm>
        </p:grpSpPr>
        <p:pic>
          <p:nvPicPr>
            <p:cNvPr id="11268" name="Picture 4" descr="Dorstenia mannii | Species from west and west-central tropic… | Flickr">
              <a:extLst>
                <a:ext uri="{FF2B5EF4-FFF2-40B4-BE49-F238E27FC236}">
                  <a16:creationId xmlns:a16="http://schemas.microsoft.com/office/drawing/2014/main" id="{D6FBF59C-2923-1F48-93EC-C62FD61A45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059"/>
            <a:stretch/>
          </p:blipFill>
          <p:spPr bwMode="auto">
            <a:xfrm>
              <a:off x="2912079" y="1365976"/>
              <a:ext cx="3241573" cy="2992676"/>
            </a:xfrm>
            <a:prstGeom prst="rect">
              <a:avLst/>
            </a:prstGeom>
            <a:noFill/>
            <a:extLst>
              <a:ext uri="{909E8E84-426E-40DD-AFC4-6F175D3DCCD1}">
                <a14:hiddenFill xmlns:a14="http://schemas.microsoft.com/office/drawing/2010/main">
                  <a:solidFill>
                    <a:srgbClr val="FFFFFF"/>
                  </a:solidFill>
                </a14:hiddenFill>
              </a:ext>
            </a:extLst>
          </p:spPr>
        </p:pic>
        <p:sp>
          <p:nvSpPr>
            <p:cNvPr id="83" name="Oblouk 82">
              <a:extLst>
                <a:ext uri="{FF2B5EF4-FFF2-40B4-BE49-F238E27FC236}">
                  <a16:creationId xmlns:a16="http://schemas.microsoft.com/office/drawing/2014/main" id="{146812F5-9476-FB47-8AB9-81E77D797F19}"/>
                </a:ext>
              </a:extLst>
            </p:cNvPr>
            <p:cNvSpPr/>
            <p:nvPr/>
          </p:nvSpPr>
          <p:spPr>
            <a:xfrm>
              <a:off x="3674465" y="1866050"/>
              <a:ext cx="1825432" cy="1826415"/>
            </a:xfrm>
            <a:prstGeom prst="arc">
              <a:avLst>
                <a:gd name="adj1" fmla="val 96848"/>
                <a:gd name="adj2" fmla="val 0"/>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grpSp>
        <p:nvGrpSpPr>
          <p:cNvPr id="82" name="Skupina 81">
            <a:extLst>
              <a:ext uri="{FF2B5EF4-FFF2-40B4-BE49-F238E27FC236}">
                <a16:creationId xmlns:a16="http://schemas.microsoft.com/office/drawing/2014/main" id="{52B1132F-9F1A-1D49-8F0F-5A0BB4F00A33}"/>
              </a:ext>
            </a:extLst>
          </p:cNvPr>
          <p:cNvGrpSpPr/>
          <p:nvPr/>
        </p:nvGrpSpPr>
        <p:grpSpPr>
          <a:xfrm>
            <a:off x="2912073" y="1365973"/>
            <a:ext cx="3241572" cy="2992676"/>
            <a:chOff x="2912073" y="1365973"/>
            <a:chExt cx="3241572" cy="2992676"/>
          </a:xfrm>
        </p:grpSpPr>
        <p:pic>
          <p:nvPicPr>
            <p:cNvPr id="11272" name="Picture 8" descr="Flora of Malawi: Species information: individual images: Hypoestes triflora">
              <a:extLst>
                <a:ext uri="{FF2B5EF4-FFF2-40B4-BE49-F238E27FC236}">
                  <a16:creationId xmlns:a16="http://schemas.microsoft.com/office/drawing/2014/main" id="{E746364E-BE00-3448-A3F8-6015CEDA41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45" t="7618" r="19518" b="7618"/>
            <a:stretch/>
          </p:blipFill>
          <p:spPr bwMode="auto">
            <a:xfrm>
              <a:off x="2912073" y="1365973"/>
              <a:ext cx="3241572" cy="299267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Skupina 80">
              <a:extLst>
                <a:ext uri="{FF2B5EF4-FFF2-40B4-BE49-F238E27FC236}">
                  <a16:creationId xmlns:a16="http://schemas.microsoft.com/office/drawing/2014/main" id="{817BCFED-6D34-3843-85EA-8FA5EE133CA5}"/>
                </a:ext>
              </a:extLst>
            </p:cNvPr>
            <p:cNvGrpSpPr/>
            <p:nvPr/>
          </p:nvGrpSpPr>
          <p:grpSpPr>
            <a:xfrm>
              <a:off x="3045881" y="1903403"/>
              <a:ext cx="2281279" cy="2286000"/>
              <a:chOff x="3045881" y="1903403"/>
              <a:chExt cx="2281279" cy="2286000"/>
            </a:xfrm>
          </p:grpSpPr>
          <p:cxnSp>
            <p:nvCxnSpPr>
              <p:cNvPr id="210" name="Přímá spojnice 209">
                <a:extLst>
                  <a:ext uri="{FF2B5EF4-FFF2-40B4-BE49-F238E27FC236}">
                    <a16:creationId xmlns:a16="http://schemas.microsoft.com/office/drawing/2014/main" id="{D365032E-34A6-E84B-9217-689945557C2C}"/>
                  </a:ext>
                </a:extLst>
              </p:cNvPr>
              <p:cNvCxnSpPr>
                <a:cxnSpLocks/>
              </p:cNvCxnSpPr>
              <p:nvPr/>
            </p:nvCxnSpPr>
            <p:spPr>
              <a:xfrm flipH="1" flipV="1">
                <a:off x="3790972" y="1987249"/>
                <a:ext cx="469360" cy="949196"/>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cxnSp>
            <p:nvCxnSpPr>
              <p:cNvPr id="211" name="Přímá spojnice 210">
                <a:extLst>
                  <a:ext uri="{FF2B5EF4-FFF2-40B4-BE49-F238E27FC236}">
                    <a16:creationId xmlns:a16="http://schemas.microsoft.com/office/drawing/2014/main" id="{3423F7F4-1216-444F-A628-AA24D0D2A459}"/>
                  </a:ext>
                </a:extLst>
              </p:cNvPr>
              <p:cNvCxnSpPr>
                <a:cxnSpLocks/>
              </p:cNvCxnSpPr>
              <p:nvPr/>
            </p:nvCxnSpPr>
            <p:spPr>
              <a:xfrm flipH="1">
                <a:off x="3551175" y="3180441"/>
                <a:ext cx="756411" cy="834574"/>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sp>
            <p:nvSpPr>
              <p:cNvPr id="212" name="Oblouk 211">
                <a:extLst>
                  <a:ext uri="{FF2B5EF4-FFF2-40B4-BE49-F238E27FC236}">
                    <a16:creationId xmlns:a16="http://schemas.microsoft.com/office/drawing/2014/main" id="{BFAC3D63-83A6-A34E-84D2-1548A6CA4F5C}"/>
                  </a:ext>
                </a:extLst>
              </p:cNvPr>
              <p:cNvSpPr/>
              <p:nvPr/>
            </p:nvSpPr>
            <p:spPr>
              <a:xfrm>
                <a:off x="3045881" y="1903403"/>
                <a:ext cx="2281279" cy="2286000"/>
              </a:xfrm>
              <a:prstGeom prst="arc">
                <a:avLst>
                  <a:gd name="adj1" fmla="val 7428626"/>
                  <a:gd name="adj2" fmla="val 14970015"/>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grpSp>
      <p:grpSp>
        <p:nvGrpSpPr>
          <p:cNvPr id="76" name="Skupina 75">
            <a:extLst>
              <a:ext uri="{FF2B5EF4-FFF2-40B4-BE49-F238E27FC236}">
                <a16:creationId xmlns:a16="http://schemas.microsoft.com/office/drawing/2014/main" id="{3EE35F2F-4BF4-784F-BED7-FE9C5279C759}"/>
              </a:ext>
            </a:extLst>
          </p:cNvPr>
          <p:cNvGrpSpPr/>
          <p:nvPr/>
        </p:nvGrpSpPr>
        <p:grpSpPr>
          <a:xfrm>
            <a:off x="2912076" y="1365974"/>
            <a:ext cx="3241574" cy="2992678"/>
            <a:chOff x="2912076" y="1365974"/>
            <a:chExt cx="3241574" cy="2992678"/>
          </a:xfrm>
        </p:grpSpPr>
        <p:pic>
          <p:nvPicPr>
            <p:cNvPr id="11270" name="Picture 6" descr="Pavonia urens Images - Useful Tropical Plants">
              <a:extLst>
                <a:ext uri="{FF2B5EF4-FFF2-40B4-BE49-F238E27FC236}">
                  <a16:creationId xmlns:a16="http://schemas.microsoft.com/office/drawing/2014/main" id="{2091846D-7A26-8C49-806D-46D66A1501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23" t="10634" r="8620" b="566"/>
            <a:stretch/>
          </p:blipFill>
          <p:spPr bwMode="auto">
            <a:xfrm>
              <a:off x="2912076" y="1365974"/>
              <a:ext cx="3241574" cy="2992678"/>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Skupina 73">
              <a:extLst>
                <a:ext uri="{FF2B5EF4-FFF2-40B4-BE49-F238E27FC236}">
                  <a16:creationId xmlns:a16="http://schemas.microsoft.com/office/drawing/2014/main" id="{A2CB1205-F172-944E-A416-E7E34D7A1117}"/>
                </a:ext>
              </a:extLst>
            </p:cNvPr>
            <p:cNvGrpSpPr/>
            <p:nvPr/>
          </p:nvGrpSpPr>
          <p:grpSpPr>
            <a:xfrm>
              <a:off x="3379690" y="1936188"/>
              <a:ext cx="2281279" cy="2286000"/>
              <a:chOff x="3379690" y="1936188"/>
              <a:chExt cx="2281279" cy="2286000"/>
            </a:xfrm>
          </p:grpSpPr>
          <p:cxnSp>
            <p:nvCxnSpPr>
              <p:cNvPr id="68" name="Přímá spojnice 67">
                <a:extLst>
                  <a:ext uri="{FF2B5EF4-FFF2-40B4-BE49-F238E27FC236}">
                    <a16:creationId xmlns:a16="http://schemas.microsoft.com/office/drawing/2014/main" id="{FA0683C5-BF87-A44D-B2B9-7EF15D31126F}"/>
                  </a:ext>
                </a:extLst>
              </p:cNvPr>
              <p:cNvCxnSpPr/>
              <p:nvPr/>
            </p:nvCxnSpPr>
            <p:spPr>
              <a:xfrm flipH="1" flipV="1">
                <a:off x="3614425" y="2379274"/>
                <a:ext cx="1023983" cy="43695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2" name="Přímá spojnice 201">
                <a:extLst>
                  <a:ext uri="{FF2B5EF4-FFF2-40B4-BE49-F238E27FC236}">
                    <a16:creationId xmlns:a16="http://schemas.microsoft.com/office/drawing/2014/main" id="{C781460E-E638-BD40-9093-E93AD193DCB7}"/>
                  </a:ext>
                </a:extLst>
              </p:cNvPr>
              <p:cNvCxnSpPr>
                <a:cxnSpLocks/>
              </p:cNvCxnSpPr>
              <p:nvPr/>
            </p:nvCxnSpPr>
            <p:spPr>
              <a:xfrm flipH="1">
                <a:off x="3884984" y="3216541"/>
                <a:ext cx="732906" cy="8312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3" name="Oblouk 72">
                <a:extLst>
                  <a:ext uri="{FF2B5EF4-FFF2-40B4-BE49-F238E27FC236}">
                    <a16:creationId xmlns:a16="http://schemas.microsoft.com/office/drawing/2014/main" id="{0F960A66-A64B-C74C-84B1-2827864FD28C}"/>
                  </a:ext>
                </a:extLst>
              </p:cNvPr>
              <p:cNvSpPr/>
              <p:nvPr/>
            </p:nvSpPr>
            <p:spPr>
              <a:xfrm>
                <a:off x="3379690" y="1936188"/>
                <a:ext cx="2281279" cy="2286000"/>
              </a:xfrm>
              <a:prstGeom prst="arc">
                <a:avLst>
                  <a:gd name="adj1" fmla="val 7428626"/>
                  <a:gd name="adj2" fmla="val 13084012"/>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grpSp>
      <p:grpSp>
        <p:nvGrpSpPr>
          <p:cNvPr id="66" name="Skupina 65">
            <a:extLst>
              <a:ext uri="{FF2B5EF4-FFF2-40B4-BE49-F238E27FC236}">
                <a16:creationId xmlns:a16="http://schemas.microsoft.com/office/drawing/2014/main" id="{021AA748-C9B4-8E49-BC7B-DDE483942168}"/>
              </a:ext>
            </a:extLst>
          </p:cNvPr>
          <p:cNvGrpSpPr/>
          <p:nvPr/>
        </p:nvGrpSpPr>
        <p:grpSpPr>
          <a:xfrm>
            <a:off x="2920283" y="1365915"/>
            <a:ext cx="3241570" cy="2992673"/>
            <a:chOff x="2920283" y="1365915"/>
            <a:chExt cx="3241570" cy="2992673"/>
          </a:xfrm>
        </p:grpSpPr>
        <p:pic>
          <p:nvPicPr>
            <p:cNvPr id="11274" name="Picture 10" descr="Flowers | Page 9 | Vertical Garden Patrick Blanc">
              <a:extLst>
                <a:ext uri="{FF2B5EF4-FFF2-40B4-BE49-F238E27FC236}">
                  <a16:creationId xmlns:a16="http://schemas.microsoft.com/office/drawing/2014/main" id="{AE9C18D1-7148-D949-B8C2-D90E251DF6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287" t="8834" r="23014" b="16424"/>
            <a:stretch/>
          </p:blipFill>
          <p:spPr bwMode="auto">
            <a:xfrm>
              <a:off x="2920283" y="1365915"/>
              <a:ext cx="3241570" cy="2992673"/>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Skupina 64">
              <a:extLst>
                <a:ext uri="{FF2B5EF4-FFF2-40B4-BE49-F238E27FC236}">
                  <a16:creationId xmlns:a16="http://schemas.microsoft.com/office/drawing/2014/main" id="{19658FC2-5A7D-8746-886E-36B0D371F2EF}"/>
                </a:ext>
              </a:extLst>
            </p:cNvPr>
            <p:cNvGrpSpPr/>
            <p:nvPr/>
          </p:nvGrpSpPr>
          <p:grpSpPr>
            <a:xfrm>
              <a:off x="3561171" y="1752161"/>
              <a:ext cx="846390" cy="836976"/>
              <a:chOff x="3561171" y="1752161"/>
              <a:chExt cx="846390" cy="836976"/>
            </a:xfrm>
          </p:grpSpPr>
          <p:cxnSp>
            <p:nvCxnSpPr>
              <p:cNvPr id="12656" name="Přímá spojnice 12655">
                <a:extLst>
                  <a:ext uri="{FF2B5EF4-FFF2-40B4-BE49-F238E27FC236}">
                    <a16:creationId xmlns:a16="http://schemas.microsoft.com/office/drawing/2014/main" id="{B66FDCC9-91C0-7746-9EF1-78A35F5C8489}"/>
                  </a:ext>
                </a:extLst>
              </p:cNvPr>
              <p:cNvCxnSpPr>
                <a:cxnSpLocks/>
              </p:cNvCxnSpPr>
              <p:nvPr/>
            </p:nvCxnSpPr>
            <p:spPr>
              <a:xfrm>
                <a:off x="3614425" y="1980408"/>
                <a:ext cx="389998" cy="238451"/>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cxnSp>
            <p:nvCxnSpPr>
              <p:cNvPr id="185" name="Přímá spojnice 184">
                <a:extLst>
                  <a:ext uri="{FF2B5EF4-FFF2-40B4-BE49-F238E27FC236}">
                    <a16:creationId xmlns:a16="http://schemas.microsoft.com/office/drawing/2014/main" id="{E35FCE75-5697-934F-AFE5-E3DB941745FC}"/>
                  </a:ext>
                </a:extLst>
              </p:cNvPr>
              <p:cNvCxnSpPr>
                <a:cxnSpLocks/>
              </p:cNvCxnSpPr>
              <p:nvPr/>
            </p:nvCxnSpPr>
            <p:spPr>
              <a:xfrm>
                <a:off x="3659744" y="1903403"/>
                <a:ext cx="344679" cy="315456"/>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sp>
            <p:nvSpPr>
              <p:cNvPr id="64" name="Oblouk 63">
                <a:extLst>
                  <a:ext uri="{FF2B5EF4-FFF2-40B4-BE49-F238E27FC236}">
                    <a16:creationId xmlns:a16="http://schemas.microsoft.com/office/drawing/2014/main" id="{FF11CA06-EDC3-C54A-B20F-9190FD247096}"/>
                  </a:ext>
                </a:extLst>
              </p:cNvPr>
              <p:cNvSpPr/>
              <p:nvPr/>
            </p:nvSpPr>
            <p:spPr>
              <a:xfrm>
                <a:off x="3561171" y="1752161"/>
                <a:ext cx="846390" cy="836976"/>
              </a:xfrm>
              <a:prstGeom prst="arc">
                <a:avLst>
                  <a:gd name="adj1" fmla="val 12357769"/>
                  <a:gd name="adj2" fmla="val 13224164"/>
                </a:avLst>
              </a:prstGeom>
              <a:ln w="19050">
                <a:solidFill>
                  <a:srgbClr val="F4EE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grpSp>
          <p:nvGrpSpPr>
            <p:cNvPr id="194" name="Skupina 193">
              <a:extLst>
                <a:ext uri="{FF2B5EF4-FFF2-40B4-BE49-F238E27FC236}">
                  <a16:creationId xmlns:a16="http://schemas.microsoft.com/office/drawing/2014/main" id="{AF26614E-8AD8-2A46-9614-D969B1B5B009}"/>
                </a:ext>
              </a:extLst>
            </p:cNvPr>
            <p:cNvGrpSpPr/>
            <p:nvPr/>
          </p:nvGrpSpPr>
          <p:grpSpPr>
            <a:xfrm rot="6390763">
              <a:off x="4505878" y="2108329"/>
              <a:ext cx="846390" cy="836976"/>
              <a:chOff x="3561171" y="1752161"/>
              <a:chExt cx="846390" cy="836976"/>
            </a:xfrm>
          </p:grpSpPr>
          <p:cxnSp>
            <p:nvCxnSpPr>
              <p:cNvPr id="195" name="Přímá spojnice 194">
                <a:extLst>
                  <a:ext uri="{FF2B5EF4-FFF2-40B4-BE49-F238E27FC236}">
                    <a16:creationId xmlns:a16="http://schemas.microsoft.com/office/drawing/2014/main" id="{F0BEC566-4E5A-E142-A55F-430E80C81685}"/>
                  </a:ext>
                </a:extLst>
              </p:cNvPr>
              <p:cNvCxnSpPr>
                <a:cxnSpLocks/>
              </p:cNvCxnSpPr>
              <p:nvPr/>
            </p:nvCxnSpPr>
            <p:spPr>
              <a:xfrm>
                <a:off x="3614425" y="1980408"/>
                <a:ext cx="389998" cy="238451"/>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cxnSp>
            <p:nvCxnSpPr>
              <p:cNvPr id="196" name="Přímá spojnice 195">
                <a:extLst>
                  <a:ext uri="{FF2B5EF4-FFF2-40B4-BE49-F238E27FC236}">
                    <a16:creationId xmlns:a16="http://schemas.microsoft.com/office/drawing/2014/main" id="{864AEE9D-B2C8-994F-AB27-126BA9A0145B}"/>
                  </a:ext>
                </a:extLst>
              </p:cNvPr>
              <p:cNvCxnSpPr>
                <a:cxnSpLocks/>
              </p:cNvCxnSpPr>
              <p:nvPr/>
            </p:nvCxnSpPr>
            <p:spPr>
              <a:xfrm>
                <a:off x="3659744" y="1903403"/>
                <a:ext cx="344679" cy="315456"/>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sp>
            <p:nvSpPr>
              <p:cNvPr id="197" name="Oblouk 196">
                <a:extLst>
                  <a:ext uri="{FF2B5EF4-FFF2-40B4-BE49-F238E27FC236}">
                    <a16:creationId xmlns:a16="http://schemas.microsoft.com/office/drawing/2014/main" id="{65147745-81F3-D24F-A34C-ABAF5536B6EB}"/>
                  </a:ext>
                </a:extLst>
              </p:cNvPr>
              <p:cNvSpPr/>
              <p:nvPr/>
            </p:nvSpPr>
            <p:spPr>
              <a:xfrm>
                <a:off x="3561171" y="1752161"/>
                <a:ext cx="846390" cy="836976"/>
              </a:xfrm>
              <a:prstGeom prst="arc">
                <a:avLst>
                  <a:gd name="adj1" fmla="val 12379589"/>
                  <a:gd name="adj2" fmla="val 13244693"/>
                </a:avLst>
              </a:prstGeom>
              <a:ln w="19050">
                <a:solidFill>
                  <a:srgbClr val="F4EE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grpSp>
      <p:grpSp>
        <p:nvGrpSpPr>
          <p:cNvPr id="12641" name="Skupina 12640">
            <a:extLst>
              <a:ext uri="{FF2B5EF4-FFF2-40B4-BE49-F238E27FC236}">
                <a16:creationId xmlns:a16="http://schemas.microsoft.com/office/drawing/2014/main" id="{083D2F47-4946-6D47-A016-E639028FE396}"/>
              </a:ext>
            </a:extLst>
          </p:cNvPr>
          <p:cNvGrpSpPr/>
          <p:nvPr/>
        </p:nvGrpSpPr>
        <p:grpSpPr>
          <a:xfrm>
            <a:off x="2912068" y="1365965"/>
            <a:ext cx="3249785" cy="2992669"/>
            <a:chOff x="2899558" y="1365965"/>
            <a:chExt cx="3262295" cy="2992669"/>
          </a:xfrm>
        </p:grpSpPr>
        <p:pic>
          <p:nvPicPr>
            <p:cNvPr id="11278" name="Picture 14">
              <a:extLst>
                <a:ext uri="{FF2B5EF4-FFF2-40B4-BE49-F238E27FC236}">
                  <a16:creationId xmlns:a16="http://schemas.microsoft.com/office/drawing/2014/main" id="{3D0C1403-5081-274C-9216-891D7106A63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5" r="33643" b="11955"/>
            <a:stretch/>
          </p:blipFill>
          <p:spPr bwMode="auto">
            <a:xfrm>
              <a:off x="2899558" y="1365965"/>
              <a:ext cx="3262295" cy="2992669"/>
            </a:xfrm>
            <a:prstGeom prst="rect">
              <a:avLst/>
            </a:prstGeom>
            <a:noFill/>
            <a:extLst>
              <a:ext uri="{909E8E84-426E-40DD-AFC4-6F175D3DCCD1}">
                <a14:hiddenFill xmlns:a14="http://schemas.microsoft.com/office/drawing/2010/main">
                  <a:solidFill>
                    <a:srgbClr val="FFFFFF"/>
                  </a:solidFill>
                </a14:hiddenFill>
              </a:ext>
            </a:extLst>
          </p:spPr>
        </p:pic>
        <p:sp>
          <p:nvSpPr>
            <p:cNvPr id="166" name="Google Shape;12664;p118">
              <a:extLst>
                <a:ext uri="{FF2B5EF4-FFF2-40B4-BE49-F238E27FC236}">
                  <a16:creationId xmlns:a16="http://schemas.microsoft.com/office/drawing/2014/main" id="{8DCD6248-9E26-F145-8130-82F10690F842}"/>
                </a:ext>
              </a:extLst>
            </p:cNvPr>
            <p:cNvSpPr txBox="1"/>
            <p:nvPr/>
          </p:nvSpPr>
          <p:spPr>
            <a:xfrm>
              <a:off x="5132640" y="1384625"/>
              <a:ext cx="996399" cy="2900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rgbClr val="F4EEDC"/>
                  </a:solidFill>
                  <a:latin typeface="Martel"/>
                  <a:ea typeface="Martel"/>
                  <a:cs typeface="Martel"/>
                  <a:sym typeface="Martel"/>
                </a:rPr>
                <a:t>small</a:t>
              </a:r>
              <a:endParaRPr sz="1500" b="1" dirty="0">
                <a:solidFill>
                  <a:srgbClr val="F4EEDC"/>
                </a:solidFill>
                <a:latin typeface="Martel"/>
                <a:ea typeface="Martel"/>
                <a:cs typeface="Martel"/>
                <a:sym typeface="Martel"/>
              </a:endParaRPr>
            </a:p>
          </p:txBody>
        </p:sp>
      </p:grpSp>
      <p:grpSp>
        <p:nvGrpSpPr>
          <p:cNvPr id="12643" name="Skupina 12642">
            <a:extLst>
              <a:ext uri="{FF2B5EF4-FFF2-40B4-BE49-F238E27FC236}">
                <a16:creationId xmlns:a16="http://schemas.microsoft.com/office/drawing/2014/main" id="{640AD27B-21DD-8B42-B646-BD9C41BCCBCF}"/>
              </a:ext>
            </a:extLst>
          </p:cNvPr>
          <p:cNvGrpSpPr/>
          <p:nvPr/>
        </p:nvGrpSpPr>
        <p:grpSpPr>
          <a:xfrm>
            <a:off x="2887469" y="1365965"/>
            <a:ext cx="3266179" cy="2992669"/>
            <a:chOff x="2887469" y="1365965"/>
            <a:chExt cx="3266179" cy="2992669"/>
          </a:xfrm>
        </p:grpSpPr>
        <p:pic>
          <p:nvPicPr>
            <p:cNvPr id="11276" name="Picture 12" descr="Kigelia africana - Fairchild Tropical Botanic Garden">
              <a:extLst>
                <a:ext uri="{FF2B5EF4-FFF2-40B4-BE49-F238E27FC236}">
                  <a16:creationId xmlns:a16="http://schemas.microsoft.com/office/drawing/2014/main" id="{B0014733-02F0-A445-9E3D-0CED0EAA9B4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187" t="11927" r="19191" b="23020"/>
            <a:stretch/>
          </p:blipFill>
          <p:spPr bwMode="auto">
            <a:xfrm>
              <a:off x="2912076" y="1365965"/>
              <a:ext cx="3241572" cy="2992669"/>
            </a:xfrm>
            <a:prstGeom prst="rect">
              <a:avLst/>
            </a:prstGeom>
            <a:noFill/>
            <a:extLst>
              <a:ext uri="{909E8E84-426E-40DD-AFC4-6F175D3DCCD1}">
                <a14:hiddenFill xmlns:a14="http://schemas.microsoft.com/office/drawing/2010/main">
                  <a:solidFill>
                    <a:srgbClr val="FFFFFF"/>
                  </a:solidFill>
                </a14:hiddenFill>
              </a:ext>
            </a:extLst>
          </p:spPr>
        </p:pic>
        <p:sp>
          <p:nvSpPr>
            <p:cNvPr id="169" name="Google Shape;12664;p118">
              <a:extLst>
                <a:ext uri="{FF2B5EF4-FFF2-40B4-BE49-F238E27FC236}">
                  <a16:creationId xmlns:a16="http://schemas.microsoft.com/office/drawing/2014/main" id="{B28E8703-03AD-814E-877F-5EF35AB5D4CD}"/>
                </a:ext>
              </a:extLst>
            </p:cNvPr>
            <p:cNvSpPr txBox="1"/>
            <p:nvPr/>
          </p:nvSpPr>
          <p:spPr>
            <a:xfrm>
              <a:off x="2887469" y="1392578"/>
              <a:ext cx="1116954" cy="3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rgbClr val="F4EEDC"/>
                  </a:solidFill>
                  <a:latin typeface="Martel"/>
                  <a:ea typeface="Martel"/>
                  <a:cs typeface="Martel"/>
                  <a:sym typeface="Martel"/>
                </a:rPr>
                <a:t>Large</a:t>
              </a:r>
              <a:endParaRPr sz="1500" b="1" dirty="0">
                <a:solidFill>
                  <a:srgbClr val="F4EEDC"/>
                </a:solidFill>
                <a:latin typeface="Martel"/>
                <a:ea typeface="Martel"/>
                <a:cs typeface="Martel"/>
                <a:sym typeface="Martel"/>
              </a:endParaRPr>
            </a:p>
          </p:txBody>
        </p:sp>
      </p:grpSp>
      <p:grpSp>
        <p:nvGrpSpPr>
          <p:cNvPr id="12630" name="Skupina 12629">
            <a:extLst>
              <a:ext uri="{FF2B5EF4-FFF2-40B4-BE49-F238E27FC236}">
                <a16:creationId xmlns:a16="http://schemas.microsoft.com/office/drawing/2014/main" id="{93B9DB5B-A3B5-B24B-897D-4260CC3437CA}"/>
              </a:ext>
            </a:extLst>
          </p:cNvPr>
          <p:cNvGrpSpPr/>
          <p:nvPr/>
        </p:nvGrpSpPr>
        <p:grpSpPr>
          <a:xfrm>
            <a:off x="2912073" y="1365957"/>
            <a:ext cx="3241576" cy="2992678"/>
            <a:chOff x="2895673" y="1365957"/>
            <a:chExt cx="3257976" cy="2992678"/>
          </a:xfrm>
        </p:grpSpPr>
        <p:pic>
          <p:nvPicPr>
            <p:cNvPr id="11282" name="Picture 18" descr="Butterflies of Singapore: Apr 1, 2017">
              <a:extLst>
                <a:ext uri="{FF2B5EF4-FFF2-40B4-BE49-F238E27FC236}">
                  <a16:creationId xmlns:a16="http://schemas.microsoft.com/office/drawing/2014/main" id="{D7F604A7-FA24-9345-A730-6AE0D1531C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947" r="20701" b="16843"/>
            <a:stretch/>
          </p:blipFill>
          <p:spPr bwMode="auto">
            <a:xfrm>
              <a:off x="2895673" y="1365957"/>
              <a:ext cx="3257976" cy="2992678"/>
            </a:xfrm>
            <a:prstGeom prst="rect">
              <a:avLst/>
            </a:prstGeom>
            <a:noFill/>
            <a:extLst>
              <a:ext uri="{909E8E84-426E-40DD-AFC4-6F175D3DCCD1}">
                <a14:hiddenFill xmlns:a14="http://schemas.microsoft.com/office/drawing/2010/main">
                  <a:solidFill>
                    <a:srgbClr val="FFFFFF"/>
                  </a:solidFill>
                </a14:hiddenFill>
              </a:ext>
            </a:extLst>
          </p:spPr>
        </p:pic>
        <p:cxnSp>
          <p:nvCxnSpPr>
            <p:cNvPr id="12629" name="Přímá spojnice 12628">
              <a:extLst>
                <a:ext uri="{FF2B5EF4-FFF2-40B4-BE49-F238E27FC236}">
                  <a16:creationId xmlns:a16="http://schemas.microsoft.com/office/drawing/2014/main" id="{FF32AC8C-962D-E343-AA1D-5EF4F22229AD}"/>
                </a:ext>
              </a:extLst>
            </p:cNvPr>
            <p:cNvCxnSpPr>
              <a:stCxn id="11282" idx="2"/>
              <a:endCxn id="11282" idx="0"/>
            </p:cNvCxnSpPr>
            <p:nvPr/>
          </p:nvCxnSpPr>
          <p:spPr>
            <a:xfrm flipV="1">
              <a:off x="4524661" y="1365957"/>
              <a:ext cx="0" cy="29926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640" name="Skupina 12639">
            <a:extLst>
              <a:ext uri="{FF2B5EF4-FFF2-40B4-BE49-F238E27FC236}">
                <a16:creationId xmlns:a16="http://schemas.microsoft.com/office/drawing/2014/main" id="{21159428-66ED-CF4E-BD85-D443BC4DD372}"/>
              </a:ext>
            </a:extLst>
          </p:cNvPr>
          <p:cNvGrpSpPr/>
          <p:nvPr/>
        </p:nvGrpSpPr>
        <p:grpSpPr>
          <a:xfrm>
            <a:off x="2912069" y="1365965"/>
            <a:ext cx="3249784" cy="2992670"/>
            <a:chOff x="2895673" y="1365965"/>
            <a:chExt cx="3266180" cy="2992670"/>
          </a:xfrm>
        </p:grpSpPr>
        <p:pic>
          <p:nvPicPr>
            <p:cNvPr id="11280" name="Picture 16" descr="Asystasia vogeliana | Belgium. National Botanic Garden in Me… | Flickr">
              <a:extLst>
                <a:ext uri="{FF2B5EF4-FFF2-40B4-BE49-F238E27FC236}">
                  <a16:creationId xmlns:a16="http://schemas.microsoft.com/office/drawing/2014/main" id="{48A2C8E6-C3EE-1B4D-9A27-4738321BC79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278" r="6914" b="2502"/>
            <a:stretch/>
          </p:blipFill>
          <p:spPr bwMode="auto">
            <a:xfrm>
              <a:off x="2895673" y="1365965"/>
              <a:ext cx="3266180" cy="2992669"/>
            </a:xfrm>
            <a:prstGeom prst="rect">
              <a:avLst/>
            </a:prstGeom>
            <a:noFill/>
            <a:extLst>
              <a:ext uri="{909E8E84-426E-40DD-AFC4-6F175D3DCCD1}">
                <a14:hiddenFill xmlns:a14="http://schemas.microsoft.com/office/drawing/2010/main">
                  <a:solidFill>
                    <a:srgbClr val="FFFFFF"/>
                  </a:solidFill>
                </a14:hiddenFill>
              </a:ext>
            </a:extLst>
          </p:spPr>
        </p:pic>
        <p:cxnSp>
          <p:nvCxnSpPr>
            <p:cNvPr id="12632" name="Přímá spojnice 12631">
              <a:extLst>
                <a:ext uri="{FF2B5EF4-FFF2-40B4-BE49-F238E27FC236}">
                  <a16:creationId xmlns:a16="http://schemas.microsoft.com/office/drawing/2014/main" id="{68B271CE-064B-DB4A-9CA5-06A701A9FC01}"/>
                </a:ext>
              </a:extLst>
            </p:cNvPr>
            <p:cNvCxnSpPr>
              <a:cxnSpLocks/>
            </p:cNvCxnSpPr>
            <p:nvPr/>
          </p:nvCxnSpPr>
          <p:spPr>
            <a:xfrm flipV="1">
              <a:off x="3873500" y="1520825"/>
              <a:ext cx="1473200" cy="283781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2634" name="Přímá spojnice 12633">
              <a:extLst>
                <a:ext uri="{FF2B5EF4-FFF2-40B4-BE49-F238E27FC236}">
                  <a16:creationId xmlns:a16="http://schemas.microsoft.com/office/drawing/2014/main" id="{7853DD65-0B43-0C46-B72C-090574762AD1}"/>
                </a:ext>
              </a:extLst>
            </p:cNvPr>
            <p:cNvCxnSpPr>
              <a:cxnSpLocks/>
            </p:cNvCxnSpPr>
            <p:nvPr/>
          </p:nvCxnSpPr>
          <p:spPr>
            <a:xfrm flipH="1" flipV="1">
              <a:off x="3416300" y="1720850"/>
              <a:ext cx="2616200" cy="219075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2636" name="Přímá spojnice 12635">
              <a:extLst>
                <a:ext uri="{FF2B5EF4-FFF2-40B4-BE49-F238E27FC236}">
                  <a16:creationId xmlns:a16="http://schemas.microsoft.com/office/drawing/2014/main" id="{3433351E-2A12-5647-8172-F61B9ACAF594}"/>
                </a:ext>
              </a:extLst>
            </p:cNvPr>
            <p:cNvCxnSpPr>
              <a:cxnSpLocks/>
            </p:cNvCxnSpPr>
            <p:nvPr/>
          </p:nvCxnSpPr>
          <p:spPr>
            <a:xfrm flipH="1">
              <a:off x="3124200" y="2286000"/>
              <a:ext cx="3013044" cy="106045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grpSp>
        <p:nvGrpSpPr>
          <p:cNvPr id="12654" name="Skupina 12653">
            <a:extLst>
              <a:ext uri="{FF2B5EF4-FFF2-40B4-BE49-F238E27FC236}">
                <a16:creationId xmlns:a16="http://schemas.microsoft.com/office/drawing/2014/main" id="{03EB1FB9-0F2D-014F-9CE4-2CF2E5063784}"/>
              </a:ext>
            </a:extLst>
          </p:cNvPr>
          <p:cNvGrpSpPr/>
          <p:nvPr/>
        </p:nvGrpSpPr>
        <p:grpSpPr>
          <a:xfrm>
            <a:off x="2920283" y="1365940"/>
            <a:ext cx="3233366" cy="2992669"/>
            <a:chOff x="2895670" y="1365940"/>
            <a:chExt cx="3274383" cy="3011379"/>
          </a:xfrm>
        </p:grpSpPr>
        <p:pic>
          <p:nvPicPr>
            <p:cNvPr id="12644" name="Obrázek 12643">
              <a:extLst>
                <a:ext uri="{FF2B5EF4-FFF2-40B4-BE49-F238E27FC236}">
                  <a16:creationId xmlns:a16="http://schemas.microsoft.com/office/drawing/2014/main" id="{4EF33422-CF24-7B42-B799-E555F2E2999A}"/>
                </a:ext>
              </a:extLst>
            </p:cNvPr>
            <p:cNvPicPr>
              <a:picLocks noChangeAspect="1"/>
            </p:cNvPicPr>
            <p:nvPr/>
          </p:nvPicPr>
          <p:blipFill rotWithShape="1">
            <a:blip r:embed="rId11"/>
            <a:srcRect l="18813" t="22235" b="10889"/>
            <a:stretch/>
          </p:blipFill>
          <p:spPr>
            <a:xfrm>
              <a:off x="2895670" y="1365940"/>
              <a:ext cx="3274383" cy="3011379"/>
            </a:xfrm>
            <a:prstGeom prst="rect">
              <a:avLst/>
            </a:prstGeom>
            <a:ln w="19050">
              <a:solidFill>
                <a:schemeClr val="tx1"/>
              </a:solidFill>
            </a:ln>
          </p:spPr>
        </p:pic>
        <p:grpSp>
          <p:nvGrpSpPr>
            <p:cNvPr id="12653" name="Skupina 12652">
              <a:extLst>
                <a:ext uri="{FF2B5EF4-FFF2-40B4-BE49-F238E27FC236}">
                  <a16:creationId xmlns:a16="http://schemas.microsoft.com/office/drawing/2014/main" id="{CFE9236D-5A2F-AA4D-A3CA-49F5DFF579F2}"/>
                </a:ext>
              </a:extLst>
            </p:cNvPr>
            <p:cNvGrpSpPr/>
            <p:nvPr/>
          </p:nvGrpSpPr>
          <p:grpSpPr>
            <a:xfrm>
              <a:off x="3482337" y="1812803"/>
              <a:ext cx="809227" cy="1294336"/>
              <a:chOff x="3482337" y="1812803"/>
              <a:chExt cx="809227" cy="1294336"/>
            </a:xfrm>
          </p:grpSpPr>
          <p:cxnSp>
            <p:nvCxnSpPr>
              <p:cNvPr id="12646" name="Přímá spojnice 12645">
                <a:extLst>
                  <a:ext uri="{FF2B5EF4-FFF2-40B4-BE49-F238E27FC236}">
                    <a16:creationId xmlns:a16="http://schemas.microsoft.com/office/drawing/2014/main" id="{C2C3B646-3064-6746-9CE0-DB6154642FCA}"/>
                  </a:ext>
                </a:extLst>
              </p:cNvPr>
              <p:cNvCxnSpPr/>
              <p:nvPr/>
            </p:nvCxnSpPr>
            <p:spPr>
              <a:xfrm>
                <a:off x="3482340" y="1844040"/>
                <a:ext cx="763330" cy="1263099"/>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cxnSp>
            <p:nvCxnSpPr>
              <p:cNvPr id="12648" name="Přímá spojnice 12647">
                <a:extLst>
                  <a:ext uri="{FF2B5EF4-FFF2-40B4-BE49-F238E27FC236}">
                    <a16:creationId xmlns:a16="http://schemas.microsoft.com/office/drawing/2014/main" id="{9515E65F-403C-A44D-A382-BED981A5714C}"/>
                  </a:ext>
                </a:extLst>
              </p:cNvPr>
              <p:cNvCxnSpPr>
                <a:cxnSpLocks/>
              </p:cNvCxnSpPr>
              <p:nvPr/>
            </p:nvCxnSpPr>
            <p:spPr>
              <a:xfrm flipV="1">
                <a:off x="3482337" y="1812803"/>
                <a:ext cx="54044" cy="34479"/>
              </a:xfrm>
              <a:prstGeom prst="line">
                <a:avLst/>
              </a:prstGeom>
              <a:ln w="19050">
                <a:solidFill>
                  <a:srgbClr val="F4EEDC"/>
                </a:solidFill>
              </a:ln>
            </p:spPr>
            <p:style>
              <a:lnRef idx="1">
                <a:schemeClr val="accent1"/>
              </a:lnRef>
              <a:fillRef idx="0">
                <a:schemeClr val="accent1"/>
              </a:fillRef>
              <a:effectRef idx="0">
                <a:schemeClr val="accent1"/>
              </a:effectRef>
              <a:fontRef idx="minor">
                <a:schemeClr val="tx1"/>
              </a:fontRef>
            </p:style>
          </p:cxnSp>
          <p:cxnSp>
            <p:nvCxnSpPr>
              <p:cNvPr id="180" name="Přímá spojnice 179">
                <a:extLst>
                  <a:ext uri="{FF2B5EF4-FFF2-40B4-BE49-F238E27FC236}">
                    <a16:creationId xmlns:a16="http://schemas.microsoft.com/office/drawing/2014/main" id="{2899D26A-4ECF-354B-80F1-C082FE96BBD0}"/>
                  </a:ext>
                </a:extLst>
              </p:cNvPr>
              <p:cNvCxnSpPr>
                <a:cxnSpLocks/>
              </p:cNvCxnSpPr>
              <p:nvPr/>
            </p:nvCxnSpPr>
            <p:spPr>
              <a:xfrm flipV="1">
                <a:off x="4237520" y="3072660"/>
                <a:ext cx="54044" cy="34479"/>
              </a:xfrm>
              <a:prstGeom prst="line">
                <a:avLst/>
              </a:prstGeom>
              <a:ln w="19050">
                <a:solidFill>
                  <a:srgbClr val="F4EEDC"/>
                </a:solidFill>
              </a:ln>
            </p:spPr>
            <p:style>
              <a:lnRef idx="1">
                <a:schemeClr val="accent1"/>
              </a:lnRef>
              <a:fillRef idx="0">
                <a:schemeClr val="accent1"/>
              </a:fillRef>
              <a:effectRef idx="0">
                <a:schemeClr val="accent1"/>
              </a:effectRef>
              <a:fontRef idx="minor">
                <a:schemeClr val="tx1"/>
              </a:fontRef>
            </p:style>
          </p:cxnSp>
        </p:grpSp>
      </p:grpSp>
      <p:sp>
        <p:nvSpPr>
          <p:cNvPr id="12663" name="Google Shape;12663;p118"/>
          <p:cNvSpPr txBox="1">
            <a:spLocks noGrp="1"/>
          </p:cNvSpPr>
          <p:nvPr>
            <p:ph type="title"/>
          </p:nvPr>
        </p:nvSpPr>
        <p:spPr>
          <a:xfrm>
            <a:off x="2961166" y="613441"/>
            <a:ext cx="3143400" cy="54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Hypotheses</a:t>
            </a:r>
            <a:endParaRPr dirty="0"/>
          </a:p>
        </p:txBody>
      </p:sp>
      <p:sp>
        <p:nvSpPr>
          <p:cNvPr id="12664" name="Google Shape;12664;p118"/>
          <p:cNvSpPr txBox="1"/>
          <p:nvPr/>
        </p:nvSpPr>
        <p:spPr>
          <a:xfrm>
            <a:off x="937694" y="1368050"/>
            <a:ext cx="13500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dirty="0">
                <a:solidFill>
                  <a:schemeClr val="accent2"/>
                </a:solidFill>
                <a:latin typeface="Martel"/>
                <a:ea typeface="Martel"/>
                <a:cs typeface="Martel"/>
                <a:sym typeface="Martel"/>
              </a:rPr>
              <a:t>Shape</a:t>
            </a:r>
            <a:endParaRPr sz="1500" b="1" dirty="0">
              <a:solidFill>
                <a:schemeClr val="accent2"/>
              </a:solidFill>
              <a:latin typeface="Martel"/>
              <a:ea typeface="Martel"/>
              <a:cs typeface="Martel"/>
              <a:sym typeface="Martel"/>
            </a:endParaRPr>
          </a:p>
        </p:txBody>
      </p:sp>
      <p:sp>
        <p:nvSpPr>
          <p:cNvPr id="12665" name="Google Shape;12665;p118"/>
          <p:cNvSpPr txBox="1"/>
          <p:nvPr/>
        </p:nvSpPr>
        <p:spPr>
          <a:xfrm>
            <a:off x="6773340" y="1365975"/>
            <a:ext cx="1350000" cy="31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b="1" dirty="0">
                <a:solidFill>
                  <a:schemeClr val="accent2"/>
                </a:solidFill>
                <a:latin typeface="Martel"/>
                <a:ea typeface="Martel"/>
                <a:cs typeface="Martel"/>
                <a:sym typeface="Martel"/>
              </a:rPr>
              <a:t>Size</a:t>
            </a:r>
            <a:endParaRPr sz="1500" b="1" dirty="0">
              <a:solidFill>
                <a:schemeClr val="accent2"/>
              </a:solidFill>
              <a:latin typeface="Martel"/>
              <a:ea typeface="Martel"/>
              <a:cs typeface="Martel"/>
              <a:sym typeface="Martel"/>
            </a:endParaRPr>
          </a:p>
        </p:txBody>
      </p:sp>
      <p:sp>
        <p:nvSpPr>
          <p:cNvPr id="12666" name="Google Shape;12666;p118"/>
          <p:cNvSpPr txBox="1"/>
          <p:nvPr/>
        </p:nvSpPr>
        <p:spPr>
          <a:xfrm>
            <a:off x="937693" y="1676775"/>
            <a:ext cx="1620303" cy="70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latin typeface="Work Sans"/>
                <a:ea typeface="Work Sans"/>
                <a:cs typeface="Work Sans"/>
                <a:sym typeface="Work Sans"/>
              </a:rPr>
              <a:t>Closed flowers are more specialized</a:t>
            </a:r>
            <a:endParaRPr dirty="0">
              <a:solidFill>
                <a:schemeClr val="accent3"/>
              </a:solidFill>
              <a:latin typeface="Work Sans"/>
              <a:ea typeface="Work Sans"/>
              <a:cs typeface="Work Sans"/>
              <a:sym typeface="Work Sans"/>
            </a:endParaRPr>
          </a:p>
        </p:txBody>
      </p:sp>
      <p:sp>
        <p:nvSpPr>
          <p:cNvPr id="12667" name="Google Shape;12667;p118"/>
          <p:cNvSpPr txBox="1"/>
          <p:nvPr/>
        </p:nvSpPr>
        <p:spPr>
          <a:xfrm>
            <a:off x="6546054" y="1674700"/>
            <a:ext cx="1577286" cy="70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Work Sans"/>
                <a:ea typeface="Work Sans"/>
                <a:cs typeface="Work Sans"/>
                <a:sym typeface="Work Sans"/>
              </a:rPr>
              <a:t>Smaller flowers are more specialized</a:t>
            </a:r>
            <a:endParaRPr dirty="0">
              <a:solidFill>
                <a:schemeClr val="accent3"/>
              </a:solidFill>
              <a:latin typeface="Work Sans"/>
              <a:ea typeface="Work Sans"/>
              <a:cs typeface="Work Sans"/>
              <a:sym typeface="Work Sans"/>
            </a:endParaRPr>
          </a:p>
        </p:txBody>
      </p:sp>
      <p:sp>
        <p:nvSpPr>
          <p:cNvPr id="12668" name="Google Shape;12668;p118"/>
          <p:cNvSpPr txBox="1"/>
          <p:nvPr/>
        </p:nvSpPr>
        <p:spPr>
          <a:xfrm>
            <a:off x="937693" y="3111060"/>
            <a:ext cx="13500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dirty="0">
                <a:solidFill>
                  <a:schemeClr val="accent2"/>
                </a:solidFill>
                <a:latin typeface="Martel"/>
                <a:ea typeface="Martel"/>
                <a:cs typeface="Martel"/>
                <a:sym typeface="Martel"/>
              </a:rPr>
              <a:t>Symmetry</a:t>
            </a:r>
            <a:endParaRPr sz="1500" b="1" dirty="0">
              <a:solidFill>
                <a:schemeClr val="accent2"/>
              </a:solidFill>
              <a:latin typeface="Martel"/>
              <a:ea typeface="Martel"/>
              <a:cs typeface="Martel"/>
              <a:sym typeface="Martel"/>
            </a:endParaRPr>
          </a:p>
        </p:txBody>
      </p:sp>
      <p:sp>
        <p:nvSpPr>
          <p:cNvPr id="12669" name="Google Shape;12669;p118"/>
          <p:cNvSpPr txBox="1"/>
          <p:nvPr/>
        </p:nvSpPr>
        <p:spPr>
          <a:xfrm>
            <a:off x="6769835" y="3107139"/>
            <a:ext cx="1350000" cy="31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b="1" dirty="0">
                <a:solidFill>
                  <a:schemeClr val="accent2"/>
                </a:solidFill>
                <a:latin typeface="Martel"/>
                <a:ea typeface="Martel"/>
                <a:cs typeface="Martel"/>
                <a:sym typeface="Martel"/>
              </a:rPr>
              <a:t>Tube / Spur</a:t>
            </a:r>
            <a:endParaRPr sz="1500" b="1" dirty="0">
              <a:solidFill>
                <a:schemeClr val="accent2"/>
              </a:solidFill>
              <a:latin typeface="Martel"/>
              <a:ea typeface="Martel"/>
              <a:cs typeface="Martel"/>
              <a:sym typeface="Martel"/>
            </a:endParaRPr>
          </a:p>
        </p:txBody>
      </p:sp>
      <p:sp>
        <p:nvSpPr>
          <p:cNvPr id="12670" name="Google Shape;12670;p118"/>
          <p:cNvSpPr txBox="1"/>
          <p:nvPr/>
        </p:nvSpPr>
        <p:spPr>
          <a:xfrm>
            <a:off x="937692" y="3421927"/>
            <a:ext cx="1786186" cy="70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latin typeface="Work Sans"/>
                <a:ea typeface="Work Sans"/>
                <a:cs typeface="Work Sans"/>
                <a:sym typeface="Work Sans"/>
              </a:rPr>
              <a:t>Zygomorphic flowers are more specialized</a:t>
            </a:r>
            <a:endParaRPr dirty="0">
              <a:solidFill>
                <a:schemeClr val="accent3"/>
              </a:solidFill>
              <a:latin typeface="Work Sans"/>
              <a:ea typeface="Work Sans"/>
              <a:cs typeface="Work Sans"/>
              <a:sym typeface="Work Sans"/>
            </a:endParaRPr>
          </a:p>
        </p:txBody>
      </p:sp>
      <p:sp>
        <p:nvSpPr>
          <p:cNvPr id="12671" name="Google Shape;12671;p118"/>
          <p:cNvSpPr txBox="1"/>
          <p:nvPr/>
        </p:nvSpPr>
        <p:spPr>
          <a:xfrm>
            <a:off x="6387096" y="3418006"/>
            <a:ext cx="1732739" cy="70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Work Sans"/>
                <a:ea typeface="Work Sans"/>
                <a:cs typeface="Work Sans"/>
                <a:sym typeface="Work Sans"/>
              </a:rPr>
              <a:t>Longer tubed/spurred more specialized</a:t>
            </a:r>
            <a:endParaRPr dirty="0">
              <a:solidFill>
                <a:schemeClr val="accent3"/>
              </a:solidFill>
              <a:latin typeface="Work Sans"/>
              <a:ea typeface="Work Sans"/>
              <a:cs typeface="Work Sans"/>
              <a:sym typeface="Work Sans"/>
            </a:endParaRPr>
          </a:p>
        </p:txBody>
      </p:sp>
      <p:cxnSp>
        <p:nvCxnSpPr>
          <p:cNvPr id="12685" name="Google Shape;12685;p118"/>
          <p:cNvCxnSpPr>
            <a:cxnSpLocks/>
          </p:cNvCxnSpPr>
          <p:nvPr/>
        </p:nvCxnSpPr>
        <p:spPr>
          <a:xfrm>
            <a:off x="6153651" y="1520825"/>
            <a:ext cx="1404696" cy="0"/>
          </a:xfrm>
          <a:prstGeom prst="straightConnector1">
            <a:avLst/>
          </a:prstGeom>
          <a:noFill/>
          <a:ln w="9525" cap="flat" cmpd="sng">
            <a:solidFill>
              <a:schemeClr val="dk1"/>
            </a:solidFill>
            <a:prstDash val="solid"/>
            <a:round/>
            <a:headEnd type="none" w="med" len="med"/>
            <a:tailEnd type="none" w="med" len="med"/>
          </a:ln>
        </p:spPr>
      </p:cxnSp>
      <p:cxnSp>
        <p:nvCxnSpPr>
          <p:cNvPr id="12698" name="Google Shape;12698;p118"/>
          <p:cNvCxnSpPr>
            <a:cxnSpLocks/>
          </p:cNvCxnSpPr>
          <p:nvPr/>
        </p:nvCxnSpPr>
        <p:spPr>
          <a:xfrm>
            <a:off x="2069242" y="3293459"/>
            <a:ext cx="842838" cy="0"/>
          </a:xfrm>
          <a:prstGeom prst="straightConnector1">
            <a:avLst/>
          </a:prstGeom>
          <a:noFill/>
          <a:ln w="9525" cap="flat" cmpd="sng">
            <a:solidFill>
              <a:schemeClr val="dk1"/>
            </a:solidFill>
            <a:prstDash val="solid"/>
            <a:round/>
            <a:headEnd type="none" w="med" len="med"/>
            <a:tailEnd type="none" w="med" len="med"/>
          </a:ln>
        </p:spPr>
      </p:cxnSp>
      <p:cxnSp>
        <p:nvCxnSpPr>
          <p:cNvPr id="12705" name="Google Shape;12705;p118"/>
          <p:cNvCxnSpPr>
            <a:cxnSpLocks/>
          </p:cNvCxnSpPr>
          <p:nvPr/>
        </p:nvCxnSpPr>
        <p:spPr>
          <a:xfrm>
            <a:off x="6153651" y="3219343"/>
            <a:ext cx="779049" cy="0"/>
          </a:xfrm>
          <a:prstGeom prst="straightConnector1">
            <a:avLst/>
          </a:prstGeom>
          <a:noFill/>
          <a:ln w="9525" cap="flat" cmpd="sng">
            <a:solidFill>
              <a:schemeClr val="dk1"/>
            </a:solidFill>
            <a:prstDash val="solid"/>
            <a:round/>
            <a:headEnd type="none" w="med" len="med"/>
            <a:tailEnd type="none" w="med" len="med"/>
          </a:ln>
        </p:spPr>
      </p:cxnSp>
      <p:sp>
        <p:nvSpPr>
          <p:cNvPr id="12673" name="Google Shape;12673;p118"/>
          <p:cNvSpPr>
            <a:spLocks/>
          </p:cNvSpPr>
          <p:nvPr/>
        </p:nvSpPr>
        <p:spPr>
          <a:xfrm>
            <a:off x="2912070" y="1365975"/>
            <a:ext cx="3241581" cy="299267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675" name="Google Shape;12675;p118"/>
          <p:cNvCxnSpPr>
            <a:cxnSpLocks/>
          </p:cNvCxnSpPr>
          <p:nvPr/>
        </p:nvCxnSpPr>
        <p:spPr>
          <a:xfrm>
            <a:off x="1679264" y="1520825"/>
            <a:ext cx="1232816"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26927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75"/>
                                        </p:tgtEl>
                                        <p:attrNameLst>
                                          <p:attrName>style.visibility</p:attrName>
                                        </p:attrNameLst>
                                      </p:cBhvr>
                                      <p:to>
                                        <p:strVal val="visible"/>
                                      </p:to>
                                    </p:set>
                                    <p:animEffect transition="in" filter="fade">
                                      <p:cBhvr>
                                        <p:cTn id="7" dur="500"/>
                                        <p:tgtEl>
                                          <p:spTgt spid="126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685"/>
                                        </p:tgtEl>
                                        <p:attrNameLst>
                                          <p:attrName>style.visibility</p:attrName>
                                        </p:attrNameLst>
                                      </p:cBhvr>
                                      <p:to>
                                        <p:strVal val="visible"/>
                                      </p:to>
                                    </p:set>
                                    <p:animEffect transition="in" filter="fade">
                                      <p:cBhvr>
                                        <p:cTn id="27" dur="500"/>
                                        <p:tgtEl>
                                          <p:spTgt spid="12685"/>
                                        </p:tgtEl>
                                      </p:cBhvr>
                                    </p:animEffect>
                                  </p:childTnLst>
                                </p:cTn>
                              </p:par>
                              <p:par>
                                <p:cTn id="28" presetID="10" presetClass="exit" presetSubtype="0" fill="hold" nodeType="withEffect">
                                  <p:stCondLst>
                                    <p:cond delay="0"/>
                                  </p:stCondLst>
                                  <p:childTnLst>
                                    <p:animEffect transition="out" filter="fade">
                                      <p:cBhvr>
                                        <p:cTn id="29" dur="500"/>
                                        <p:tgtEl>
                                          <p:spTgt spid="12675"/>
                                        </p:tgtEl>
                                      </p:cBhvr>
                                    </p:animEffect>
                                    <p:set>
                                      <p:cBhvr>
                                        <p:cTn id="30" dur="1" fill="hold">
                                          <p:stCondLst>
                                            <p:cond delay="499"/>
                                          </p:stCondLst>
                                        </p:cTn>
                                        <p:tgtEl>
                                          <p:spTgt spid="12675"/>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2641"/>
                                        </p:tgtEl>
                                        <p:attrNameLst>
                                          <p:attrName>style.visibility</p:attrName>
                                        </p:attrNameLst>
                                      </p:cBhvr>
                                      <p:to>
                                        <p:strVal val="visible"/>
                                      </p:to>
                                    </p:set>
                                    <p:animEffect transition="in" filter="fade">
                                      <p:cBhvr>
                                        <p:cTn id="33" dur="500"/>
                                        <p:tgtEl>
                                          <p:spTgt spid="126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643"/>
                                        </p:tgtEl>
                                        <p:attrNameLst>
                                          <p:attrName>style.visibility</p:attrName>
                                        </p:attrNameLst>
                                      </p:cBhvr>
                                      <p:to>
                                        <p:strVal val="visible"/>
                                      </p:to>
                                    </p:set>
                                    <p:animEffect transition="in" filter="fade">
                                      <p:cBhvr>
                                        <p:cTn id="38" dur="500"/>
                                        <p:tgtEl>
                                          <p:spTgt spid="126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698"/>
                                        </p:tgtEl>
                                        <p:attrNameLst>
                                          <p:attrName>style.visibility</p:attrName>
                                        </p:attrNameLst>
                                      </p:cBhvr>
                                      <p:to>
                                        <p:strVal val="visible"/>
                                      </p:to>
                                    </p:set>
                                    <p:animEffect transition="in" filter="fade">
                                      <p:cBhvr>
                                        <p:cTn id="43" dur="500"/>
                                        <p:tgtEl>
                                          <p:spTgt spid="12698"/>
                                        </p:tgtEl>
                                      </p:cBhvr>
                                    </p:animEffect>
                                  </p:childTnLst>
                                </p:cTn>
                              </p:par>
                              <p:par>
                                <p:cTn id="44" presetID="10" presetClass="exit" presetSubtype="0" fill="hold" nodeType="withEffect">
                                  <p:stCondLst>
                                    <p:cond delay="0"/>
                                  </p:stCondLst>
                                  <p:childTnLst>
                                    <p:animEffect transition="out" filter="fade">
                                      <p:cBhvr>
                                        <p:cTn id="45" dur="500"/>
                                        <p:tgtEl>
                                          <p:spTgt spid="12685"/>
                                        </p:tgtEl>
                                      </p:cBhvr>
                                    </p:animEffect>
                                    <p:set>
                                      <p:cBhvr>
                                        <p:cTn id="46" dur="1" fill="hold">
                                          <p:stCondLst>
                                            <p:cond delay="499"/>
                                          </p:stCondLst>
                                        </p:cTn>
                                        <p:tgtEl>
                                          <p:spTgt spid="12685"/>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12630"/>
                                        </p:tgtEl>
                                        <p:attrNameLst>
                                          <p:attrName>style.visibility</p:attrName>
                                        </p:attrNameLst>
                                      </p:cBhvr>
                                      <p:to>
                                        <p:strVal val="visible"/>
                                      </p:to>
                                    </p:set>
                                    <p:animEffect transition="in" filter="fade">
                                      <p:cBhvr>
                                        <p:cTn id="49" dur="500"/>
                                        <p:tgtEl>
                                          <p:spTgt spid="126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2640"/>
                                        </p:tgtEl>
                                        <p:attrNameLst>
                                          <p:attrName>style.visibility</p:attrName>
                                        </p:attrNameLst>
                                      </p:cBhvr>
                                      <p:to>
                                        <p:strVal val="visible"/>
                                      </p:to>
                                    </p:set>
                                    <p:animEffect transition="in" filter="fade">
                                      <p:cBhvr>
                                        <p:cTn id="54" dur="500"/>
                                        <p:tgtEl>
                                          <p:spTgt spid="1264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705"/>
                                        </p:tgtEl>
                                        <p:attrNameLst>
                                          <p:attrName>style.visibility</p:attrName>
                                        </p:attrNameLst>
                                      </p:cBhvr>
                                      <p:to>
                                        <p:strVal val="visible"/>
                                      </p:to>
                                    </p:set>
                                    <p:animEffect transition="in" filter="fade">
                                      <p:cBhvr>
                                        <p:cTn id="59" dur="500"/>
                                        <p:tgtEl>
                                          <p:spTgt spid="12705"/>
                                        </p:tgtEl>
                                      </p:cBhvr>
                                    </p:animEffect>
                                  </p:childTnLst>
                                </p:cTn>
                              </p:par>
                              <p:par>
                                <p:cTn id="60" presetID="10" presetClass="exit" presetSubtype="0" fill="hold" nodeType="withEffect">
                                  <p:stCondLst>
                                    <p:cond delay="0"/>
                                  </p:stCondLst>
                                  <p:childTnLst>
                                    <p:animEffect transition="out" filter="fade">
                                      <p:cBhvr>
                                        <p:cTn id="61" dur="500"/>
                                        <p:tgtEl>
                                          <p:spTgt spid="12698"/>
                                        </p:tgtEl>
                                      </p:cBhvr>
                                    </p:animEffect>
                                    <p:set>
                                      <p:cBhvr>
                                        <p:cTn id="62" dur="1" fill="hold">
                                          <p:stCondLst>
                                            <p:cond delay="499"/>
                                          </p:stCondLst>
                                        </p:cTn>
                                        <p:tgtEl>
                                          <p:spTgt spid="12698"/>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2654"/>
                                        </p:tgtEl>
                                        <p:attrNameLst>
                                          <p:attrName>style.visibility</p:attrName>
                                        </p:attrNameLst>
                                      </p:cBhvr>
                                      <p:to>
                                        <p:strVal val="visible"/>
                                      </p:to>
                                    </p:set>
                                    <p:animEffect transition="in" filter="fade">
                                      <p:cBhvr>
                                        <p:cTn id="65" dur="500"/>
                                        <p:tgtEl>
                                          <p:spTgt spid="12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5316532" y="953056"/>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Literature</a:t>
            </a:r>
            <a:endParaRPr dirty="0"/>
          </a:p>
        </p:txBody>
      </p:sp>
      <p:sp>
        <p:nvSpPr>
          <p:cNvPr id="11428" name="Google Shape;11428;p78"/>
          <p:cNvSpPr txBox="1">
            <a:spLocks noGrp="1"/>
          </p:cNvSpPr>
          <p:nvPr>
            <p:ph type="subTitle" idx="3"/>
          </p:nvPr>
        </p:nvSpPr>
        <p:spPr>
          <a:xfrm>
            <a:off x="4809600" y="1584462"/>
            <a:ext cx="3386134" cy="10885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SzPct val="110000"/>
              <a:buFont typeface="Wingdings" pitchFamily="2" charset="2"/>
              <a:buChar char="ü"/>
            </a:pPr>
            <a:r>
              <a:rPr lang="en" dirty="0"/>
              <a:t>Theoretical support</a:t>
            </a:r>
          </a:p>
          <a:p>
            <a:pPr marL="285750" lvl="0" indent="-285750" algn="l" rtl="0">
              <a:spcBef>
                <a:spcPts val="0"/>
              </a:spcBef>
              <a:spcAft>
                <a:spcPts val="1600"/>
              </a:spcAft>
              <a:buSzPct val="110000"/>
              <a:buFont typeface="Wingdings" pitchFamily="2" charset="2"/>
              <a:buChar char="ü"/>
            </a:pPr>
            <a:r>
              <a:rPr lang="cs-CZ" dirty="0" err="1"/>
              <a:t>Empirical</a:t>
            </a:r>
            <a:r>
              <a:rPr lang="cs-CZ" dirty="0"/>
              <a:t> evidence</a:t>
            </a:r>
          </a:p>
        </p:txBody>
      </p:sp>
      <p:sp>
        <p:nvSpPr>
          <p:cNvPr id="11429" name="Google Shape;11429;p78"/>
          <p:cNvSpPr txBox="1">
            <a:spLocks noGrp="1"/>
          </p:cNvSpPr>
          <p:nvPr>
            <p:ph type="title"/>
          </p:nvPr>
        </p:nvSpPr>
        <p:spPr>
          <a:xfrm>
            <a:off x="1485325" y="956988"/>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4EEDC"/>
                </a:solidFill>
              </a:rPr>
              <a:t>Hypothesis</a:t>
            </a:r>
            <a:endParaRPr dirty="0">
              <a:solidFill>
                <a:srgbClr val="F4EEDC"/>
              </a:solidFill>
            </a:endParaRPr>
          </a:p>
        </p:txBody>
      </p:sp>
      <p:sp>
        <p:nvSpPr>
          <p:cNvPr id="11430" name="Google Shape;11430;p78"/>
          <p:cNvSpPr txBox="1">
            <a:spLocks noGrp="1"/>
          </p:cNvSpPr>
          <p:nvPr>
            <p:ph type="subTitle" idx="1"/>
          </p:nvPr>
        </p:nvSpPr>
        <p:spPr>
          <a:xfrm>
            <a:off x="948266" y="1584462"/>
            <a:ext cx="3476977" cy="217183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Closed flowers are ecologically and functionally more specialized than open flowers.</a:t>
            </a:r>
          </a:p>
        </p:txBody>
      </p:sp>
      <p:grpSp>
        <p:nvGrpSpPr>
          <p:cNvPr id="6" name="Google Shape;4528;p20">
            <a:extLst>
              <a:ext uri="{FF2B5EF4-FFF2-40B4-BE49-F238E27FC236}">
                <a16:creationId xmlns:a16="http://schemas.microsoft.com/office/drawing/2014/main" id="{9006F663-7B4D-6D44-8289-78271F872547}"/>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C0667001-1605-8E42-BB93-2EFF3A6F237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CDD2A95A-D053-8E46-93E7-AC35014F34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7360D346-5612-8642-B9F2-7AC5EDAD438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DF063406-E92A-4F4D-B325-22FB1D770776}"/>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DF8F103B-55A7-5344-85E3-AEC15E557190}"/>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A6139281-8BAB-924F-84E1-69D4201C7DE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F95E5843-1B64-114F-BB2C-4BDB60B8AB5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97801F4E-84DD-B348-99B8-93DFD155FFA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FCCE7D9A-CA49-B640-8EC8-929FC0AD6CA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C0BFEC2D-3C98-594C-805B-69C834D1B5F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122201F7-E944-5D48-9BAB-99CAE3BF547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D06F3177-4696-B544-8B4B-985AF60F7A1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7F96353B-AD74-D649-8CB1-FE813E61219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96D8612F-3F95-6948-99A6-B0CBEEA3A4FB}"/>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ovéPole 1">
            <a:extLst>
              <a:ext uri="{FF2B5EF4-FFF2-40B4-BE49-F238E27FC236}">
                <a16:creationId xmlns:a16="http://schemas.microsoft.com/office/drawing/2014/main" id="{8FDF726C-2C51-EE46-B61B-C5FE5AEC597B}"/>
              </a:ext>
            </a:extLst>
          </p:cNvPr>
          <p:cNvSpPr txBox="1"/>
          <p:nvPr/>
        </p:nvSpPr>
        <p:spPr>
          <a:xfrm>
            <a:off x="53109" y="537431"/>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1</a:t>
            </a:r>
          </a:p>
        </p:txBody>
      </p:sp>
    </p:spTree>
    <p:extLst>
      <p:ext uri="{BB962C8B-B14F-4D97-AF65-F5344CB8AC3E}">
        <p14:creationId xmlns:p14="http://schemas.microsoft.com/office/powerpoint/2010/main" val="2262093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5316532" y="953056"/>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Literature</a:t>
            </a:r>
            <a:endParaRPr dirty="0"/>
          </a:p>
        </p:txBody>
      </p:sp>
      <p:sp>
        <p:nvSpPr>
          <p:cNvPr id="11428" name="Google Shape;11428;p78"/>
          <p:cNvSpPr txBox="1">
            <a:spLocks noGrp="1"/>
          </p:cNvSpPr>
          <p:nvPr>
            <p:ph type="subTitle" idx="3"/>
          </p:nvPr>
        </p:nvSpPr>
        <p:spPr>
          <a:xfrm>
            <a:off x="4809600" y="1584462"/>
            <a:ext cx="3386134" cy="10885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SzPct val="110000"/>
              <a:buFont typeface="Wingdings" pitchFamily="2" charset="2"/>
              <a:buChar char="ü"/>
            </a:pPr>
            <a:r>
              <a:rPr lang="en" dirty="0"/>
              <a:t>Theoretical support</a:t>
            </a:r>
          </a:p>
          <a:p>
            <a:pPr marL="285750" lvl="0" indent="-285750" algn="l" rtl="0">
              <a:spcBef>
                <a:spcPts val="0"/>
              </a:spcBef>
              <a:spcAft>
                <a:spcPts val="1600"/>
              </a:spcAft>
              <a:buSzPct val="110000"/>
              <a:buFont typeface="Wingdings" pitchFamily="2" charset="2"/>
              <a:buChar char="ü"/>
            </a:pPr>
            <a:r>
              <a:rPr lang="cs-CZ" dirty="0" err="1"/>
              <a:t>Some</a:t>
            </a:r>
            <a:r>
              <a:rPr lang="cs-CZ" dirty="0"/>
              <a:t> </a:t>
            </a:r>
            <a:r>
              <a:rPr lang="cs-CZ" dirty="0" err="1"/>
              <a:t>empirical</a:t>
            </a:r>
            <a:r>
              <a:rPr lang="cs-CZ" dirty="0"/>
              <a:t> evidence</a:t>
            </a:r>
          </a:p>
        </p:txBody>
      </p:sp>
      <p:sp>
        <p:nvSpPr>
          <p:cNvPr id="11429" name="Google Shape;11429;p78"/>
          <p:cNvSpPr txBox="1">
            <a:spLocks noGrp="1"/>
          </p:cNvSpPr>
          <p:nvPr>
            <p:ph type="title"/>
          </p:nvPr>
        </p:nvSpPr>
        <p:spPr>
          <a:xfrm>
            <a:off x="1485325" y="956988"/>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4EEDC"/>
                </a:solidFill>
              </a:rPr>
              <a:t>Hypothesis</a:t>
            </a:r>
            <a:endParaRPr dirty="0">
              <a:solidFill>
                <a:srgbClr val="F4EEDC"/>
              </a:solidFill>
            </a:endParaRPr>
          </a:p>
        </p:txBody>
      </p:sp>
      <p:sp>
        <p:nvSpPr>
          <p:cNvPr id="11430" name="Google Shape;11430;p78"/>
          <p:cNvSpPr txBox="1">
            <a:spLocks noGrp="1"/>
          </p:cNvSpPr>
          <p:nvPr>
            <p:ph type="subTitle" idx="1"/>
          </p:nvPr>
        </p:nvSpPr>
        <p:spPr>
          <a:xfrm>
            <a:off x="948266" y="1584462"/>
            <a:ext cx="3476977" cy="217183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Zygomorphic flowers are more ecologically and functionally specialized than actinomorphic flowers.</a:t>
            </a:r>
          </a:p>
        </p:txBody>
      </p:sp>
      <p:grpSp>
        <p:nvGrpSpPr>
          <p:cNvPr id="6" name="Google Shape;4528;p20">
            <a:extLst>
              <a:ext uri="{FF2B5EF4-FFF2-40B4-BE49-F238E27FC236}">
                <a16:creationId xmlns:a16="http://schemas.microsoft.com/office/drawing/2014/main" id="{9006F663-7B4D-6D44-8289-78271F872547}"/>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C0667001-1605-8E42-BB93-2EFF3A6F237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CDD2A95A-D053-8E46-93E7-AC35014F34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7360D346-5612-8642-B9F2-7AC5EDAD438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DF063406-E92A-4F4D-B325-22FB1D770776}"/>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DF8F103B-55A7-5344-85E3-AEC15E557190}"/>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A6139281-8BAB-924F-84E1-69D4201C7DE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F95E5843-1B64-114F-BB2C-4BDB60B8AB5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97801F4E-84DD-B348-99B8-93DFD155FFA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FCCE7D9A-CA49-B640-8EC8-929FC0AD6CA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C0BFEC2D-3C98-594C-805B-69C834D1B5F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122201F7-E944-5D48-9BAB-99CAE3BF547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D06F3177-4696-B544-8B4B-985AF60F7A1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7F96353B-AD74-D649-8CB1-FE813E61219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96D8612F-3F95-6948-99A6-B0CBEEA3A4FB}"/>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428;p78">
            <a:extLst>
              <a:ext uri="{FF2B5EF4-FFF2-40B4-BE49-F238E27FC236}">
                <a16:creationId xmlns:a16="http://schemas.microsoft.com/office/drawing/2014/main" id="{89D885EC-29E9-4841-8B8C-5DFD95400B47}"/>
              </a:ext>
            </a:extLst>
          </p:cNvPr>
          <p:cNvSpPr txBox="1">
            <a:spLocks/>
          </p:cNvSpPr>
          <p:nvPr/>
        </p:nvSpPr>
        <p:spPr>
          <a:xfrm>
            <a:off x="4789415" y="2758203"/>
            <a:ext cx="3386134" cy="1088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8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9pPr>
          </a:lstStyle>
          <a:p>
            <a:pPr marL="342900">
              <a:spcAft>
                <a:spcPts val="1600"/>
              </a:spcAft>
              <a:buClr>
                <a:srgbClr val="FF0000"/>
              </a:buClr>
              <a:buSzPct val="100000"/>
              <a:buFont typeface="Zapf Dingbats"/>
              <a:buChar char="✕"/>
            </a:pPr>
            <a:r>
              <a:rPr lang="cs-CZ" dirty="0" err="1"/>
              <a:t>Some</a:t>
            </a:r>
            <a:r>
              <a:rPr lang="cs-CZ" dirty="0"/>
              <a:t> </a:t>
            </a:r>
            <a:r>
              <a:rPr lang="cs-CZ" dirty="0" err="1"/>
              <a:t>empirical</a:t>
            </a:r>
            <a:r>
              <a:rPr lang="cs-CZ" dirty="0"/>
              <a:t> evidence</a:t>
            </a:r>
          </a:p>
        </p:txBody>
      </p:sp>
      <p:sp>
        <p:nvSpPr>
          <p:cNvPr id="2" name="TextovéPole 1">
            <a:extLst>
              <a:ext uri="{FF2B5EF4-FFF2-40B4-BE49-F238E27FC236}">
                <a16:creationId xmlns:a16="http://schemas.microsoft.com/office/drawing/2014/main" id="{8FDF726C-2C51-EE46-B61B-C5FE5AEC597B}"/>
              </a:ext>
            </a:extLst>
          </p:cNvPr>
          <p:cNvSpPr txBox="1"/>
          <p:nvPr/>
        </p:nvSpPr>
        <p:spPr>
          <a:xfrm>
            <a:off x="8595" y="520250"/>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2</a:t>
            </a:r>
          </a:p>
        </p:txBody>
      </p:sp>
    </p:spTree>
    <p:extLst>
      <p:ext uri="{BB962C8B-B14F-4D97-AF65-F5344CB8AC3E}">
        <p14:creationId xmlns:p14="http://schemas.microsoft.com/office/powerpoint/2010/main" val="2477484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5316532" y="953056"/>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Literature</a:t>
            </a:r>
            <a:endParaRPr dirty="0"/>
          </a:p>
        </p:txBody>
      </p:sp>
      <p:sp>
        <p:nvSpPr>
          <p:cNvPr id="11428" name="Google Shape;11428;p78"/>
          <p:cNvSpPr txBox="1">
            <a:spLocks noGrp="1"/>
          </p:cNvSpPr>
          <p:nvPr>
            <p:ph type="subTitle" idx="3"/>
          </p:nvPr>
        </p:nvSpPr>
        <p:spPr>
          <a:xfrm>
            <a:off x="4809600" y="1584462"/>
            <a:ext cx="3386134" cy="10885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SzPct val="110000"/>
              <a:buFont typeface="Wingdings" pitchFamily="2" charset="2"/>
              <a:buChar char="ü"/>
            </a:pPr>
            <a:r>
              <a:rPr lang="cs-CZ" dirty="0" err="1"/>
              <a:t>Some</a:t>
            </a:r>
            <a:r>
              <a:rPr lang="cs-CZ" dirty="0"/>
              <a:t> </a:t>
            </a:r>
            <a:r>
              <a:rPr lang="cs-CZ" dirty="0" err="1"/>
              <a:t>empirical</a:t>
            </a:r>
            <a:r>
              <a:rPr lang="cs-CZ" dirty="0"/>
              <a:t> evidence</a:t>
            </a:r>
          </a:p>
          <a:p>
            <a:pPr marL="285750" lvl="0" indent="-285750" algn="l" rtl="0">
              <a:spcBef>
                <a:spcPts val="0"/>
              </a:spcBef>
              <a:spcAft>
                <a:spcPts val="1600"/>
              </a:spcAft>
              <a:buSzPct val="110000"/>
              <a:buFont typeface="Wingdings" pitchFamily="2" charset="2"/>
              <a:buChar char="ü"/>
            </a:pPr>
            <a:r>
              <a:rPr lang="cs-CZ" dirty="0" err="1"/>
              <a:t>Some</a:t>
            </a:r>
            <a:r>
              <a:rPr lang="cs-CZ" dirty="0"/>
              <a:t> </a:t>
            </a:r>
            <a:r>
              <a:rPr lang="cs-CZ" dirty="0" err="1"/>
              <a:t>theoretical</a:t>
            </a:r>
            <a:r>
              <a:rPr lang="cs-CZ" dirty="0"/>
              <a:t> support</a:t>
            </a:r>
          </a:p>
        </p:txBody>
      </p:sp>
      <p:sp>
        <p:nvSpPr>
          <p:cNvPr id="11429" name="Google Shape;11429;p78"/>
          <p:cNvSpPr txBox="1">
            <a:spLocks noGrp="1"/>
          </p:cNvSpPr>
          <p:nvPr>
            <p:ph type="title"/>
          </p:nvPr>
        </p:nvSpPr>
        <p:spPr>
          <a:xfrm>
            <a:off x="1485325" y="956988"/>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4EEDC"/>
                </a:solidFill>
              </a:rPr>
              <a:t>Hypothesis</a:t>
            </a:r>
            <a:endParaRPr dirty="0">
              <a:solidFill>
                <a:srgbClr val="F4EEDC"/>
              </a:solidFill>
            </a:endParaRPr>
          </a:p>
        </p:txBody>
      </p:sp>
      <p:sp>
        <p:nvSpPr>
          <p:cNvPr id="11430" name="Google Shape;11430;p78"/>
          <p:cNvSpPr txBox="1">
            <a:spLocks noGrp="1"/>
          </p:cNvSpPr>
          <p:nvPr>
            <p:ph type="subTitle" idx="1"/>
          </p:nvPr>
        </p:nvSpPr>
        <p:spPr>
          <a:xfrm>
            <a:off x="948266" y="1584462"/>
            <a:ext cx="3476977" cy="217183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Larger flowers are more ecologically generalized than smaller flowers.</a:t>
            </a:r>
          </a:p>
        </p:txBody>
      </p:sp>
      <p:grpSp>
        <p:nvGrpSpPr>
          <p:cNvPr id="6" name="Google Shape;4528;p20">
            <a:extLst>
              <a:ext uri="{FF2B5EF4-FFF2-40B4-BE49-F238E27FC236}">
                <a16:creationId xmlns:a16="http://schemas.microsoft.com/office/drawing/2014/main" id="{9006F663-7B4D-6D44-8289-78271F872547}"/>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C0667001-1605-8E42-BB93-2EFF3A6F237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CDD2A95A-D053-8E46-93E7-AC35014F34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7360D346-5612-8642-B9F2-7AC5EDAD438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DF063406-E92A-4F4D-B325-22FB1D770776}"/>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DF8F103B-55A7-5344-85E3-AEC15E557190}"/>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A6139281-8BAB-924F-84E1-69D4201C7DE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F95E5843-1B64-114F-BB2C-4BDB60B8AB5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97801F4E-84DD-B348-99B8-93DFD155FFA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FCCE7D9A-CA49-B640-8EC8-929FC0AD6CA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C0BFEC2D-3C98-594C-805B-69C834D1B5F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122201F7-E944-5D48-9BAB-99CAE3BF547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D06F3177-4696-B544-8B4B-985AF60F7A1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7F96353B-AD74-D649-8CB1-FE813E61219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96D8612F-3F95-6948-99A6-B0CBEEA3A4FB}"/>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428;p78">
            <a:extLst>
              <a:ext uri="{FF2B5EF4-FFF2-40B4-BE49-F238E27FC236}">
                <a16:creationId xmlns:a16="http://schemas.microsoft.com/office/drawing/2014/main" id="{89D885EC-29E9-4841-8B8C-5DFD95400B47}"/>
              </a:ext>
            </a:extLst>
          </p:cNvPr>
          <p:cNvSpPr txBox="1">
            <a:spLocks/>
          </p:cNvSpPr>
          <p:nvPr/>
        </p:nvSpPr>
        <p:spPr>
          <a:xfrm>
            <a:off x="4789415" y="2758203"/>
            <a:ext cx="3386134" cy="1088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8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9pPr>
          </a:lstStyle>
          <a:p>
            <a:pPr marL="285750" indent="-285750">
              <a:spcAft>
                <a:spcPts val="1600"/>
              </a:spcAft>
              <a:buClr>
                <a:srgbClr val="FF0000"/>
              </a:buClr>
              <a:buSzPct val="100000"/>
              <a:buFont typeface="Zapf Dingbats"/>
              <a:buChar char="✕"/>
            </a:pPr>
            <a:r>
              <a:rPr lang="cs-CZ" dirty="0" err="1"/>
              <a:t>Flower</a:t>
            </a:r>
            <a:r>
              <a:rPr lang="cs-CZ" dirty="0"/>
              <a:t> </a:t>
            </a:r>
            <a:r>
              <a:rPr lang="cs-CZ" dirty="0" err="1"/>
              <a:t>size</a:t>
            </a:r>
            <a:r>
              <a:rPr lang="cs-CZ" dirty="0"/>
              <a:t> </a:t>
            </a:r>
            <a:r>
              <a:rPr lang="cs-CZ" dirty="0" err="1"/>
              <a:t>is</a:t>
            </a:r>
            <a:r>
              <a:rPr lang="cs-CZ" dirty="0"/>
              <a:t> </a:t>
            </a:r>
            <a:r>
              <a:rPr lang="cs-CZ" dirty="0" err="1"/>
              <a:t>often</a:t>
            </a:r>
            <a:r>
              <a:rPr lang="cs-CZ" dirty="0"/>
              <a:t> </a:t>
            </a:r>
            <a:r>
              <a:rPr lang="cs-CZ" dirty="0" err="1"/>
              <a:t>correlated</a:t>
            </a:r>
            <a:r>
              <a:rPr lang="cs-CZ" dirty="0"/>
              <a:t> </a:t>
            </a:r>
            <a:r>
              <a:rPr lang="cs-CZ" dirty="0" err="1"/>
              <a:t>with</a:t>
            </a:r>
            <a:r>
              <a:rPr lang="cs-CZ" dirty="0"/>
              <a:t> </a:t>
            </a:r>
            <a:r>
              <a:rPr lang="cs-CZ" dirty="0" err="1"/>
              <a:t>reward</a:t>
            </a:r>
            <a:r>
              <a:rPr lang="cs-CZ" dirty="0"/>
              <a:t> </a:t>
            </a:r>
            <a:r>
              <a:rPr lang="cs-CZ" dirty="0" err="1"/>
              <a:t>size</a:t>
            </a:r>
            <a:r>
              <a:rPr lang="cs-CZ" dirty="0"/>
              <a:t>.</a:t>
            </a:r>
          </a:p>
        </p:txBody>
      </p:sp>
      <p:sp>
        <p:nvSpPr>
          <p:cNvPr id="2" name="TextovéPole 1">
            <a:extLst>
              <a:ext uri="{FF2B5EF4-FFF2-40B4-BE49-F238E27FC236}">
                <a16:creationId xmlns:a16="http://schemas.microsoft.com/office/drawing/2014/main" id="{8FDF726C-2C51-EE46-B61B-C5FE5AEC597B}"/>
              </a:ext>
            </a:extLst>
          </p:cNvPr>
          <p:cNvSpPr txBox="1"/>
          <p:nvPr/>
        </p:nvSpPr>
        <p:spPr>
          <a:xfrm>
            <a:off x="8595" y="520250"/>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3</a:t>
            </a:r>
          </a:p>
        </p:txBody>
      </p:sp>
    </p:spTree>
    <p:extLst>
      <p:ext uri="{BB962C8B-B14F-4D97-AF65-F5344CB8AC3E}">
        <p14:creationId xmlns:p14="http://schemas.microsoft.com/office/powerpoint/2010/main" val="2646090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5316532" y="953056"/>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Literature</a:t>
            </a:r>
            <a:endParaRPr dirty="0"/>
          </a:p>
        </p:txBody>
      </p:sp>
      <p:sp>
        <p:nvSpPr>
          <p:cNvPr id="11429" name="Google Shape;11429;p78"/>
          <p:cNvSpPr txBox="1">
            <a:spLocks noGrp="1"/>
          </p:cNvSpPr>
          <p:nvPr>
            <p:ph type="title"/>
          </p:nvPr>
        </p:nvSpPr>
        <p:spPr>
          <a:xfrm>
            <a:off x="1485325" y="956988"/>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4EEDC"/>
                </a:solidFill>
              </a:rPr>
              <a:t>Hypothesis</a:t>
            </a:r>
            <a:endParaRPr dirty="0">
              <a:solidFill>
                <a:srgbClr val="F4EEDC"/>
              </a:solidFill>
            </a:endParaRPr>
          </a:p>
        </p:txBody>
      </p:sp>
      <p:sp>
        <p:nvSpPr>
          <p:cNvPr id="11430" name="Google Shape;11430;p78"/>
          <p:cNvSpPr txBox="1">
            <a:spLocks noGrp="1"/>
          </p:cNvSpPr>
          <p:nvPr>
            <p:ph type="subTitle" idx="1"/>
          </p:nvPr>
        </p:nvSpPr>
        <p:spPr>
          <a:xfrm>
            <a:off x="948266" y="1584462"/>
            <a:ext cx="3476977" cy="217183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Flowers with longer floral tube or a spur are more ecologically and functionally specialized than short-tubed flowers.</a:t>
            </a:r>
          </a:p>
        </p:txBody>
      </p:sp>
      <p:grpSp>
        <p:nvGrpSpPr>
          <p:cNvPr id="6" name="Google Shape;4528;p20">
            <a:extLst>
              <a:ext uri="{FF2B5EF4-FFF2-40B4-BE49-F238E27FC236}">
                <a16:creationId xmlns:a16="http://schemas.microsoft.com/office/drawing/2014/main" id="{9006F663-7B4D-6D44-8289-78271F872547}"/>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C0667001-1605-8E42-BB93-2EFF3A6F237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CDD2A95A-D053-8E46-93E7-AC35014F34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7360D346-5612-8642-B9F2-7AC5EDAD438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DF063406-E92A-4F4D-B325-22FB1D770776}"/>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DF8F103B-55A7-5344-85E3-AEC15E557190}"/>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A6139281-8BAB-924F-84E1-69D4201C7DE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F95E5843-1B64-114F-BB2C-4BDB60B8AB5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97801F4E-84DD-B348-99B8-93DFD155FFA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FCCE7D9A-CA49-B640-8EC8-929FC0AD6CA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C0BFEC2D-3C98-594C-805B-69C834D1B5F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122201F7-E944-5D48-9BAB-99CAE3BF547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D06F3177-4696-B544-8B4B-985AF60F7A1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7F96353B-AD74-D649-8CB1-FE813E61219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96D8612F-3F95-6948-99A6-B0CBEEA3A4FB}"/>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ovéPole 1">
            <a:extLst>
              <a:ext uri="{FF2B5EF4-FFF2-40B4-BE49-F238E27FC236}">
                <a16:creationId xmlns:a16="http://schemas.microsoft.com/office/drawing/2014/main" id="{8FDF726C-2C51-EE46-B61B-C5FE5AEC597B}"/>
              </a:ext>
            </a:extLst>
          </p:cNvPr>
          <p:cNvSpPr txBox="1"/>
          <p:nvPr/>
        </p:nvSpPr>
        <p:spPr>
          <a:xfrm>
            <a:off x="8595" y="520250"/>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4</a:t>
            </a:r>
          </a:p>
        </p:txBody>
      </p:sp>
      <p:sp>
        <p:nvSpPr>
          <p:cNvPr id="38" name="Google Shape;11428;p78">
            <a:extLst>
              <a:ext uri="{FF2B5EF4-FFF2-40B4-BE49-F238E27FC236}">
                <a16:creationId xmlns:a16="http://schemas.microsoft.com/office/drawing/2014/main" id="{B73F96EF-B153-894C-8303-060CAA8A2DB6}"/>
              </a:ext>
            </a:extLst>
          </p:cNvPr>
          <p:cNvSpPr txBox="1">
            <a:spLocks noGrp="1"/>
          </p:cNvSpPr>
          <p:nvPr>
            <p:ph type="subTitle" idx="3"/>
          </p:nvPr>
        </p:nvSpPr>
        <p:spPr>
          <a:xfrm>
            <a:off x="4809600" y="1584462"/>
            <a:ext cx="3386134" cy="10885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SzPct val="110000"/>
              <a:buFont typeface="Wingdings" pitchFamily="2" charset="2"/>
              <a:buChar char="ü"/>
            </a:pPr>
            <a:r>
              <a:rPr lang="en" dirty="0"/>
              <a:t>Theoretical support</a:t>
            </a:r>
          </a:p>
          <a:p>
            <a:pPr marL="285750" lvl="0" indent="-285750" algn="l" rtl="0">
              <a:spcBef>
                <a:spcPts val="0"/>
              </a:spcBef>
              <a:spcAft>
                <a:spcPts val="1600"/>
              </a:spcAft>
              <a:buSzPct val="110000"/>
              <a:buFont typeface="Wingdings" pitchFamily="2" charset="2"/>
              <a:buChar char="ü"/>
            </a:pPr>
            <a:r>
              <a:rPr lang="cs-CZ" dirty="0" err="1"/>
              <a:t>Some</a:t>
            </a:r>
            <a:r>
              <a:rPr lang="cs-CZ" dirty="0"/>
              <a:t> </a:t>
            </a:r>
            <a:r>
              <a:rPr lang="cs-CZ" dirty="0" err="1"/>
              <a:t>empirical</a:t>
            </a:r>
            <a:r>
              <a:rPr lang="cs-CZ" dirty="0"/>
              <a:t> evidence</a:t>
            </a:r>
          </a:p>
        </p:txBody>
      </p:sp>
      <p:sp>
        <p:nvSpPr>
          <p:cNvPr id="39" name="Google Shape;11428;p78">
            <a:extLst>
              <a:ext uri="{FF2B5EF4-FFF2-40B4-BE49-F238E27FC236}">
                <a16:creationId xmlns:a16="http://schemas.microsoft.com/office/drawing/2014/main" id="{9666C1BF-92A2-A148-977F-2C144B3EEB51}"/>
              </a:ext>
            </a:extLst>
          </p:cNvPr>
          <p:cNvSpPr txBox="1">
            <a:spLocks/>
          </p:cNvSpPr>
          <p:nvPr/>
        </p:nvSpPr>
        <p:spPr>
          <a:xfrm>
            <a:off x="4789415" y="2758203"/>
            <a:ext cx="3386134" cy="1088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8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9pPr>
          </a:lstStyle>
          <a:p>
            <a:pPr marL="342900">
              <a:spcAft>
                <a:spcPts val="1600"/>
              </a:spcAft>
              <a:buClr>
                <a:srgbClr val="FF0000"/>
              </a:buClr>
              <a:buSzPct val="100000"/>
              <a:buFont typeface="Zapf Dingbats"/>
              <a:buChar char="✕"/>
            </a:pPr>
            <a:r>
              <a:rPr lang="cs-CZ" dirty="0" err="1"/>
              <a:t>Some</a:t>
            </a:r>
            <a:r>
              <a:rPr lang="cs-CZ" dirty="0"/>
              <a:t> </a:t>
            </a:r>
            <a:r>
              <a:rPr lang="cs-CZ" dirty="0" err="1"/>
              <a:t>empirical</a:t>
            </a:r>
            <a:r>
              <a:rPr lang="cs-CZ" dirty="0"/>
              <a:t> evidence</a:t>
            </a:r>
          </a:p>
        </p:txBody>
      </p:sp>
    </p:spTree>
    <p:extLst>
      <p:ext uri="{BB962C8B-B14F-4D97-AF65-F5344CB8AC3E}">
        <p14:creationId xmlns:p14="http://schemas.microsoft.com/office/powerpoint/2010/main" val="1687085297"/>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26"/>
        <p:cNvGrpSpPr/>
        <p:nvPr/>
      </p:nvGrpSpPr>
      <p:grpSpPr>
        <a:xfrm>
          <a:off x="0" y="0"/>
          <a:ext cx="0" cy="0"/>
          <a:chOff x="0" y="0"/>
          <a:chExt cx="0" cy="0"/>
        </a:xfrm>
      </p:grpSpPr>
      <p:pic>
        <p:nvPicPr>
          <p:cNvPr id="3076" name="Picture 4" descr="Asystasia vogeliana · iNaturalist.ca">
            <a:extLst>
              <a:ext uri="{FF2B5EF4-FFF2-40B4-BE49-F238E27FC236}">
                <a16:creationId xmlns:a16="http://schemas.microsoft.com/office/drawing/2014/main" id="{BD7EDE2B-AF7C-0440-8417-9BA5B4E7ED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78" r="11043"/>
          <a:stretch/>
        </p:blipFill>
        <p:spPr bwMode="auto">
          <a:xfrm>
            <a:off x="4586674" y="0"/>
            <a:ext cx="4557325"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944;p24">
            <a:extLst>
              <a:ext uri="{FF2B5EF4-FFF2-40B4-BE49-F238E27FC236}">
                <a16:creationId xmlns:a16="http://schemas.microsoft.com/office/drawing/2014/main" id="{8BA5C24B-C227-4442-8F1D-5D5580B4D42C}"/>
              </a:ext>
            </a:extLst>
          </p:cNvPr>
          <p:cNvSpPr/>
          <p:nvPr/>
        </p:nvSpPr>
        <p:spPr>
          <a:xfrm flipH="1">
            <a:off x="4578325" y="629800"/>
            <a:ext cx="385832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sp>
      <p:sp>
        <p:nvSpPr>
          <p:cNvPr id="14" name="Google Shape;4945;p24">
            <a:extLst>
              <a:ext uri="{FF2B5EF4-FFF2-40B4-BE49-F238E27FC236}">
                <a16:creationId xmlns:a16="http://schemas.microsoft.com/office/drawing/2014/main" id="{B1F06D69-0523-7E4F-9949-B50C6011EF75}"/>
              </a:ext>
            </a:extLst>
          </p:cNvPr>
          <p:cNvSpPr/>
          <p:nvPr/>
        </p:nvSpPr>
        <p:spPr>
          <a:xfrm flipH="1">
            <a:off x="726304" y="629800"/>
            <a:ext cx="1060931"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sp>
      <p:sp>
        <p:nvSpPr>
          <p:cNvPr id="16" name="Google Shape;11378;p74">
            <a:extLst>
              <a:ext uri="{FF2B5EF4-FFF2-40B4-BE49-F238E27FC236}">
                <a16:creationId xmlns:a16="http://schemas.microsoft.com/office/drawing/2014/main" id="{9C1BC76F-7EB6-3742-8DCA-9FBDA29BDE77}"/>
              </a:ext>
            </a:extLst>
          </p:cNvPr>
          <p:cNvSpPr txBox="1">
            <a:spLocks/>
          </p:cNvSpPr>
          <p:nvPr/>
        </p:nvSpPr>
        <p:spPr>
          <a:xfrm>
            <a:off x="1934830" y="239370"/>
            <a:ext cx="1922700" cy="12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buClr>
                <a:schemeClr val="accent6"/>
              </a:buClr>
              <a:buSzPts val="2800"/>
              <a:buFont typeface="Martel ExtraBold"/>
              <a:buNone/>
              <a:defRPr sz="8000">
                <a:solidFill>
                  <a:schemeClr val="accent4"/>
                </a:solidFill>
                <a:latin typeface="Martel ExtraBold"/>
                <a:ea typeface="Martel ExtraBold"/>
                <a:cs typeface="Martel ExtraBold"/>
              </a:defRPr>
            </a:lvl1pPr>
            <a:lvl2pPr>
              <a:buClr>
                <a:schemeClr val="accent6"/>
              </a:buClr>
              <a:buSzPts val="2800"/>
              <a:buNone/>
              <a:defRPr sz="2800">
                <a:solidFill>
                  <a:schemeClr val="accent6"/>
                </a:solidFill>
              </a:defRPr>
            </a:lvl2pPr>
            <a:lvl3pPr>
              <a:buClr>
                <a:schemeClr val="accent6"/>
              </a:buClr>
              <a:buSzPts val="2800"/>
              <a:buNone/>
              <a:defRPr sz="2800">
                <a:solidFill>
                  <a:schemeClr val="accent6"/>
                </a:solidFill>
              </a:defRPr>
            </a:lvl3pPr>
            <a:lvl4pPr>
              <a:buClr>
                <a:schemeClr val="accent6"/>
              </a:buClr>
              <a:buSzPts val="2800"/>
              <a:buNone/>
              <a:defRPr sz="2800">
                <a:solidFill>
                  <a:schemeClr val="accent6"/>
                </a:solidFill>
              </a:defRPr>
            </a:lvl4pPr>
            <a:lvl5pPr>
              <a:buClr>
                <a:schemeClr val="accent6"/>
              </a:buClr>
              <a:buSzPts val="2800"/>
              <a:buNone/>
              <a:defRPr sz="2800">
                <a:solidFill>
                  <a:schemeClr val="accent6"/>
                </a:solidFill>
              </a:defRPr>
            </a:lvl5pPr>
            <a:lvl6pPr>
              <a:buClr>
                <a:schemeClr val="accent6"/>
              </a:buClr>
              <a:buSzPts val="2800"/>
              <a:buNone/>
              <a:defRPr sz="2800">
                <a:solidFill>
                  <a:schemeClr val="accent6"/>
                </a:solidFill>
              </a:defRPr>
            </a:lvl6pPr>
            <a:lvl7pPr>
              <a:buClr>
                <a:schemeClr val="accent6"/>
              </a:buClr>
              <a:buSzPts val="2800"/>
              <a:buNone/>
              <a:defRPr sz="2800">
                <a:solidFill>
                  <a:schemeClr val="accent6"/>
                </a:solidFill>
              </a:defRPr>
            </a:lvl7pPr>
            <a:lvl8pPr>
              <a:buClr>
                <a:schemeClr val="accent6"/>
              </a:buClr>
              <a:buSzPts val="2800"/>
              <a:buNone/>
              <a:defRPr sz="2800">
                <a:solidFill>
                  <a:schemeClr val="accent6"/>
                </a:solidFill>
              </a:defRPr>
            </a:lvl8pPr>
            <a:lvl9pPr>
              <a:buClr>
                <a:schemeClr val="accent6"/>
              </a:buClr>
              <a:buSzPts val="2800"/>
              <a:buNone/>
              <a:defRPr sz="2800">
                <a:solidFill>
                  <a:schemeClr val="accent6"/>
                </a:solidFill>
              </a:defRPr>
            </a:lvl9pPr>
          </a:lstStyle>
          <a:p>
            <a:r>
              <a:rPr lang="en" dirty="0"/>
              <a:t>01.</a:t>
            </a:r>
          </a:p>
        </p:txBody>
      </p:sp>
      <p:cxnSp>
        <p:nvCxnSpPr>
          <p:cNvPr id="3" name="Přímá spojnice 2">
            <a:extLst>
              <a:ext uri="{FF2B5EF4-FFF2-40B4-BE49-F238E27FC236}">
                <a16:creationId xmlns:a16="http://schemas.microsoft.com/office/drawing/2014/main" id="{7B2AA3C0-2C5D-CF4C-88FE-281AFAFF0383}"/>
              </a:ext>
            </a:extLst>
          </p:cNvPr>
          <p:cNvCxnSpPr/>
          <p:nvPr/>
        </p:nvCxnSpPr>
        <p:spPr>
          <a:xfrm flipH="1">
            <a:off x="3505200" y="629800"/>
            <a:ext cx="1066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C01E092C-AC7A-BA47-8C1C-2B43DA7437DE}"/>
              </a:ext>
            </a:extLst>
          </p:cNvPr>
          <p:cNvCxnSpPr/>
          <p:nvPr/>
        </p:nvCxnSpPr>
        <p:spPr>
          <a:xfrm>
            <a:off x="1787235" y="4513475"/>
            <a:ext cx="279943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Google Shape;11379;p74">
            <a:extLst>
              <a:ext uri="{FF2B5EF4-FFF2-40B4-BE49-F238E27FC236}">
                <a16:creationId xmlns:a16="http://schemas.microsoft.com/office/drawing/2014/main" id="{44E663B5-DF73-4B4E-B05F-1F0E076FBC46}"/>
              </a:ext>
            </a:extLst>
          </p:cNvPr>
          <p:cNvSpPr txBox="1">
            <a:spLocks/>
          </p:cNvSpPr>
          <p:nvPr/>
        </p:nvSpPr>
        <p:spPr>
          <a:xfrm>
            <a:off x="1256769" y="1591918"/>
            <a:ext cx="3510602" cy="125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artel ExtraBold"/>
              <a:buNone/>
              <a:defRPr sz="2800" b="0" i="0" u="none" strike="noStrike" cap="none">
                <a:solidFill>
                  <a:schemeClr val="lt1"/>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buClr>
                <a:schemeClr val="accent6"/>
              </a:buClr>
              <a:buSzPts val="4000"/>
            </a:pPr>
            <a:r>
              <a:rPr lang="en-GB" sz="4000" dirty="0">
                <a:solidFill>
                  <a:schemeClr val="accent6"/>
                </a:solidFill>
              </a:rPr>
              <a:t>Theoretical</a:t>
            </a:r>
            <a:r>
              <a:rPr lang="cs-CZ" sz="4000" dirty="0">
                <a:solidFill>
                  <a:schemeClr val="accent6"/>
                </a:solidFill>
              </a:rPr>
              <a:t> background</a:t>
            </a:r>
          </a:p>
        </p:txBody>
      </p:sp>
      <p:sp>
        <p:nvSpPr>
          <p:cNvPr id="25" name="Google Shape;11380;p74">
            <a:extLst>
              <a:ext uri="{FF2B5EF4-FFF2-40B4-BE49-F238E27FC236}">
                <a16:creationId xmlns:a16="http://schemas.microsoft.com/office/drawing/2014/main" id="{5FA1CD65-15F5-6E4A-931E-371F079525BE}"/>
              </a:ext>
            </a:extLst>
          </p:cNvPr>
          <p:cNvSpPr txBox="1">
            <a:spLocks noGrp="1"/>
          </p:cNvSpPr>
          <p:nvPr>
            <p:ph type="subTitle" idx="1"/>
          </p:nvPr>
        </p:nvSpPr>
        <p:spPr>
          <a:xfrm>
            <a:off x="1284158" y="2876898"/>
            <a:ext cx="3234000" cy="79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dirty="0"/>
              <a:t>Concept of specialization</a:t>
            </a:r>
          </a:p>
        </p:txBody>
      </p:sp>
      <p:grpSp>
        <p:nvGrpSpPr>
          <p:cNvPr id="27" name="Google Shape;4946;p24">
            <a:extLst>
              <a:ext uri="{FF2B5EF4-FFF2-40B4-BE49-F238E27FC236}">
                <a16:creationId xmlns:a16="http://schemas.microsoft.com/office/drawing/2014/main" id="{14C76227-9E34-4C46-870D-4C0C912D9FB0}"/>
              </a:ext>
            </a:extLst>
          </p:cNvPr>
          <p:cNvGrpSpPr/>
          <p:nvPr/>
        </p:nvGrpSpPr>
        <p:grpSpPr>
          <a:xfrm rot="2415756">
            <a:off x="-462095" y="3780605"/>
            <a:ext cx="1509444" cy="2339905"/>
            <a:chOff x="3112400" y="1318050"/>
            <a:chExt cx="1509425" cy="2339875"/>
          </a:xfrm>
        </p:grpSpPr>
        <p:sp>
          <p:nvSpPr>
            <p:cNvPr id="28" name="Google Shape;4947;p24">
              <a:extLst>
                <a:ext uri="{FF2B5EF4-FFF2-40B4-BE49-F238E27FC236}">
                  <a16:creationId xmlns:a16="http://schemas.microsoft.com/office/drawing/2014/main" id="{5B4D6230-88B6-9E47-A833-DC060DAE143D}"/>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48;p24">
              <a:extLst>
                <a:ext uri="{FF2B5EF4-FFF2-40B4-BE49-F238E27FC236}">
                  <a16:creationId xmlns:a16="http://schemas.microsoft.com/office/drawing/2014/main" id="{0528D43E-D93D-B442-B2F4-E1F4CF38BFA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49;p24">
              <a:extLst>
                <a:ext uri="{FF2B5EF4-FFF2-40B4-BE49-F238E27FC236}">
                  <a16:creationId xmlns:a16="http://schemas.microsoft.com/office/drawing/2014/main" id="{DD8757A8-78D4-C040-BCF6-8C6B6C6D3428}"/>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50;p24">
              <a:extLst>
                <a:ext uri="{FF2B5EF4-FFF2-40B4-BE49-F238E27FC236}">
                  <a16:creationId xmlns:a16="http://schemas.microsoft.com/office/drawing/2014/main" id="{3270B3C9-1D16-7742-ADDA-50BDD7387D57}"/>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51;p24">
              <a:extLst>
                <a:ext uri="{FF2B5EF4-FFF2-40B4-BE49-F238E27FC236}">
                  <a16:creationId xmlns:a16="http://schemas.microsoft.com/office/drawing/2014/main" id="{B703BBEC-43F4-784D-924E-53FAC0D9394E}"/>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52;p24">
              <a:extLst>
                <a:ext uri="{FF2B5EF4-FFF2-40B4-BE49-F238E27FC236}">
                  <a16:creationId xmlns:a16="http://schemas.microsoft.com/office/drawing/2014/main" id="{BF057E33-8160-3041-A80B-6A3156B31596}"/>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3;p24">
              <a:extLst>
                <a:ext uri="{FF2B5EF4-FFF2-40B4-BE49-F238E27FC236}">
                  <a16:creationId xmlns:a16="http://schemas.microsoft.com/office/drawing/2014/main" id="{F5104E7B-587F-1F4D-9A11-495A7C6F760A}"/>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54;p24">
              <a:extLst>
                <a:ext uri="{FF2B5EF4-FFF2-40B4-BE49-F238E27FC236}">
                  <a16:creationId xmlns:a16="http://schemas.microsoft.com/office/drawing/2014/main" id="{18734B63-D652-7A45-BB31-D862B27EE2DE}"/>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55;p24">
              <a:extLst>
                <a:ext uri="{FF2B5EF4-FFF2-40B4-BE49-F238E27FC236}">
                  <a16:creationId xmlns:a16="http://schemas.microsoft.com/office/drawing/2014/main" id="{6DADEEA1-DEFD-9A49-A9E9-5E92816B90EF}"/>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56;p24">
              <a:extLst>
                <a:ext uri="{FF2B5EF4-FFF2-40B4-BE49-F238E27FC236}">
                  <a16:creationId xmlns:a16="http://schemas.microsoft.com/office/drawing/2014/main" id="{0634BDD4-6D75-9343-8519-564BAB0EA34B}"/>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57;p24">
              <a:extLst>
                <a:ext uri="{FF2B5EF4-FFF2-40B4-BE49-F238E27FC236}">
                  <a16:creationId xmlns:a16="http://schemas.microsoft.com/office/drawing/2014/main" id="{C91049EB-E209-1F46-9643-6087FA60B2AB}"/>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58;p24">
              <a:extLst>
                <a:ext uri="{FF2B5EF4-FFF2-40B4-BE49-F238E27FC236}">
                  <a16:creationId xmlns:a16="http://schemas.microsoft.com/office/drawing/2014/main" id="{251B5A56-7C00-0C4D-A74E-FC5380025048}"/>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59;p24">
              <a:extLst>
                <a:ext uri="{FF2B5EF4-FFF2-40B4-BE49-F238E27FC236}">
                  <a16:creationId xmlns:a16="http://schemas.microsoft.com/office/drawing/2014/main" id="{CE84276D-EAB4-674B-B9A7-1B6EAF119A2C}"/>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60;p24">
              <a:extLst>
                <a:ext uri="{FF2B5EF4-FFF2-40B4-BE49-F238E27FC236}">
                  <a16:creationId xmlns:a16="http://schemas.microsoft.com/office/drawing/2014/main" id="{7F5172B8-D2BC-8B43-854B-8F523500526D}"/>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961;p24">
            <a:extLst>
              <a:ext uri="{FF2B5EF4-FFF2-40B4-BE49-F238E27FC236}">
                <a16:creationId xmlns:a16="http://schemas.microsoft.com/office/drawing/2014/main" id="{10B86D39-A560-EC42-845B-49AB220AE70A}"/>
              </a:ext>
            </a:extLst>
          </p:cNvPr>
          <p:cNvGrpSpPr/>
          <p:nvPr/>
        </p:nvGrpSpPr>
        <p:grpSpPr>
          <a:xfrm rot="8384244" flipH="1">
            <a:off x="-462095" y="-801345"/>
            <a:ext cx="1509444" cy="2339905"/>
            <a:chOff x="3112400" y="1318050"/>
            <a:chExt cx="1509425" cy="2339875"/>
          </a:xfrm>
        </p:grpSpPr>
        <p:sp>
          <p:nvSpPr>
            <p:cNvPr id="43" name="Google Shape;4962;p24">
              <a:extLst>
                <a:ext uri="{FF2B5EF4-FFF2-40B4-BE49-F238E27FC236}">
                  <a16:creationId xmlns:a16="http://schemas.microsoft.com/office/drawing/2014/main" id="{3F91552C-A835-0C44-A514-ED61BB9DF157}"/>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63;p24">
              <a:extLst>
                <a:ext uri="{FF2B5EF4-FFF2-40B4-BE49-F238E27FC236}">
                  <a16:creationId xmlns:a16="http://schemas.microsoft.com/office/drawing/2014/main" id="{38A0265C-C150-E940-91D9-37D75E10F226}"/>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64;p24">
              <a:extLst>
                <a:ext uri="{FF2B5EF4-FFF2-40B4-BE49-F238E27FC236}">
                  <a16:creationId xmlns:a16="http://schemas.microsoft.com/office/drawing/2014/main" id="{FFD1A4C6-B97E-7E4E-9C2C-16BC3135A4DF}"/>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65;p24">
              <a:extLst>
                <a:ext uri="{FF2B5EF4-FFF2-40B4-BE49-F238E27FC236}">
                  <a16:creationId xmlns:a16="http://schemas.microsoft.com/office/drawing/2014/main" id="{5D5BAB48-06FC-AB4F-B2A9-1B5823FFD08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66;p24">
              <a:extLst>
                <a:ext uri="{FF2B5EF4-FFF2-40B4-BE49-F238E27FC236}">
                  <a16:creationId xmlns:a16="http://schemas.microsoft.com/office/drawing/2014/main" id="{ED0A5E82-53FF-234A-BE6A-795C3EB030B9}"/>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67;p24">
              <a:extLst>
                <a:ext uri="{FF2B5EF4-FFF2-40B4-BE49-F238E27FC236}">
                  <a16:creationId xmlns:a16="http://schemas.microsoft.com/office/drawing/2014/main" id="{365B92E8-6651-C043-BD39-046E1F273C6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68;p24">
              <a:extLst>
                <a:ext uri="{FF2B5EF4-FFF2-40B4-BE49-F238E27FC236}">
                  <a16:creationId xmlns:a16="http://schemas.microsoft.com/office/drawing/2014/main" id="{E3529AFE-0395-3E4D-8352-A22155C8DB1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69;p24">
              <a:extLst>
                <a:ext uri="{FF2B5EF4-FFF2-40B4-BE49-F238E27FC236}">
                  <a16:creationId xmlns:a16="http://schemas.microsoft.com/office/drawing/2014/main" id="{D5FB8EC4-152E-954D-951B-92A43AD7E42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70;p24">
              <a:extLst>
                <a:ext uri="{FF2B5EF4-FFF2-40B4-BE49-F238E27FC236}">
                  <a16:creationId xmlns:a16="http://schemas.microsoft.com/office/drawing/2014/main" id="{86619565-CAF0-D84A-BE69-B65542EEF7B8}"/>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71;p24">
              <a:extLst>
                <a:ext uri="{FF2B5EF4-FFF2-40B4-BE49-F238E27FC236}">
                  <a16:creationId xmlns:a16="http://schemas.microsoft.com/office/drawing/2014/main" id="{EEA6714F-EA0C-FF4A-9A15-A7304C9FAC18}"/>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72;p24">
              <a:extLst>
                <a:ext uri="{FF2B5EF4-FFF2-40B4-BE49-F238E27FC236}">
                  <a16:creationId xmlns:a16="http://schemas.microsoft.com/office/drawing/2014/main" id="{6AD5324D-271C-E441-8AB1-44A1A5791BC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73;p24">
              <a:extLst>
                <a:ext uri="{FF2B5EF4-FFF2-40B4-BE49-F238E27FC236}">
                  <a16:creationId xmlns:a16="http://schemas.microsoft.com/office/drawing/2014/main" id="{28A89B97-995F-534D-A454-AE39BA4CE6E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74;p24">
              <a:extLst>
                <a:ext uri="{FF2B5EF4-FFF2-40B4-BE49-F238E27FC236}">
                  <a16:creationId xmlns:a16="http://schemas.microsoft.com/office/drawing/2014/main" id="{249C15FD-FED3-3544-B7D4-A36D1D65A53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75;p24">
              <a:extLst>
                <a:ext uri="{FF2B5EF4-FFF2-40B4-BE49-F238E27FC236}">
                  <a16:creationId xmlns:a16="http://schemas.microsoft.com/office/drawing/2014/main" id="{F67D555F-714A-1D4F-9F30-F619DD888EA8}"/>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93256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47"/>
        <p:cNvGrpSpPr/>
        <p:nvPr/>
      </p:nvGrpSpPr>
      <p:grpSpPr>
        <a:xfrm>
          <a:off x="0" y="0"/>
          <a:ext cx="0" cy="0"/>
          <a:chOff x="0" y="0"/>
          <a:chExt cx="0" cy="0"/>
        </a:xfrm>
      </p:grpSpPr>
      <p:sp>
        <p:nvSpPr>
          <p:cNvPr id="13452" name="Google Shape;13452;p133"/>
          <p:cNvSpPr txBox="1">
            <a:spLocks noGrp="1"/>
          </p:cNvSpPr>
          <p:nvPr>
            <p:ph type="ctrTitle"/>
          </p:nvPr>
        </p:nvSpPr>
        <p:spPr>
          <a:xfrm>
            <a:off x="1855350" y="959450"/>
            <a:ext cx="5433300" cy="9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
        <p:nvSpPr>
          <p:cNvPr id="13453" name="Google Shape;13453;p133"/>
          <p:cNvSpPr txBox="1">
            <a:spLocks noGrp="1"/>
          </p:cNvSpPr>
          <p:nvPr>
            <p:ph type="subTitle" idx="1"/>
          </p:nvPr>
        </p:nvSpPr>
        <p:spPr>
          <a:xfrm>
            <a:off x="1855350" y="1875000"/>
            <a:ext cx="4861500" cy="885655"/>
          </a:xfrm>
          <a:prstGeom prst="rect">
            <a:avLst/>
          </a:prstGeom>
        </p:spPr>
        <p:txBody>
          <a:bodyPr spcFirstLastPara="1" wrap="square" lIns="91425" tIns="91425" rIns="91425" bIns="91425" anchor="t" anchorCtr="0">
            <a:noAutofit/>
          </a:bodyPr>
          <a:lstStyle/>
          <a:p>
            <a:pPr marL="0" lvl="0" indent="0" algn="l" rtl="0">
              <a:lnSpc>
                <a:spcPct val="60000"/>
              </a:lnSpc>
              <a:spcBef>
                <a:spcPts val="0"/>
              </a:spcBef>
              <a:spcAft>
                <a:spcPts val="0"/>
              </a:spcAft>
              <a:buClr>
                <a:srgbClr val="F9B317"/>
              </a:buClr>
              <a:buSzPts val="1100"/>
              <a:buFont typeface="Arial"/>
              <a:buNone/>
            </a:pPr>
            <a:r>
              <a:rPr lang="en" b="1" dirty="0"/>
              <a:t>Looking forward to your questions!</a:t>
            </a:r>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r>
              <a:rPr lang="en" b="1" dirty="0"/>
              <a:t>Petr </a:t>
            </a:r>
            <a:r>
              <a:rPr lang="en" b="1" dirty="0" err="1"/>
              <a:t>Chlup</a:t>
            </a:r>
            <a:endParaRPr dirty="0"/>
          </a:p>
          <a:p>
            <a:pPr marL="0" lvl="0" indent="0" algn="l" rtl="0">
              <a:spcBef>
                <a:spcPts val="0"/>
              </a:spcBef>
              <a:spcAft>
                <a:spcPts val="0"/>
              </a:spcAft>
              <a:buClr>
                <a:srgbClr val="F9B317"/>
              </a:buClr>
              <a:buSzPts val="1100"/>
              <a:buFont typeface="Arial"/>
              <a:buNone/>
            </a:pPr>
            <a:r>
              <a:rPr lang="en" dirty="0" err="1"/>
              <a:t>chlupp@natur.cuni.cz</a:t>
            </a:r>
            <a:endParaRPr dirty="0"/>
          </a:p>
          <a:p>
            <a:pPr marL="0" lvl="0" indent="0" algn="l" rtl="0">
              <a:spcBef>
                <a:spcPts val="0"/>
              </a:spcBef>
              <a:spcAft>
                <a:spcPts val="0"/>
              </a:spcAft>
              <a:buClr>
                <a:srgbClr val="F9B317"/>
              </a:buClr>
              <a:buSzPts val="1100"/>
              <a:buFont typeface="Arial"/>
              <a:buNone/>
            </a:pPr>
            <a:r>
              <a:rPr lang="en" dirty="0"/>
              <a:t>+</a:t>
            </a:r>
            <a:r>
              <a:rPr lang="cs-CZ" dirty="0"/>
              <a:t>420 723 953 755</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377"/>
        <p:cNvGrpSpPr/>
        <p:nvPr/>
      </p:nvGrpSpPr>
      <p:grpSpPr>
        <a:xfrm>
          <a:off x="0" y="0"/>
          <a:ext cx="0" cy="0"/>
          <a:chOff x="0" y="0"/>
          <a:chExt cx="0" cy="0"/>
        </a:xfrm>
      </p:grpSpPr>
      <p:sp>
        <p:nvSpPr>
          <p:cNvPr id="11378" name="Google Shape;11378;p74"/>
          <p:cNvSpPr txBox="1">
            <a:spLocks noGrp="1"/>
          </p:cNvSpPr>
          <p:nvPr>
            <p:ph type="title"/>
          </p:nvPr>
        </p:nvSpPr>
        <p:spPr>
          <a:xfrm>
            <a:off x="1855350" y="630000"/>
            <a:ext cx="1922700" cy="120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1379" name="Google Shape;11379;p74"/>
          <p:cNvSpPr txBox="1">
            <a:spLocks noGrp="1"/>
          </p:cNvSpPr>
          <p:nvPr>
            <p:ph type="ctrTitle" idx="2"/>
          </p:nvPr>
        </p:nvSpPr>
        <p:spPr>
          <a:xfrm>
            <a:off x="1855350" y="1679850"/>
            <a:ext cx="3510602"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Theoretical background</a:t>
            </a:r>
            <a:endParaRPr dirty="0"/>
          </a:p>
        </p:txBody>
      </p:sp>
      <p:sp>
        <p:nvSpPr>
          <p:cNvPr id="11380" name="Google Shape;11380;p74"/>
          <p:cNvSpPr txBox="1">
            <a:spLocks noGrp="1"/>
          </p:cNvSpPr>
          <p:nvPr>
            <p:ph type="subTitle" idx="1"/>
          </p:nvPr>
        </p:nvSpPr>
        <p:spPr>
          <a:xfrm>
            <a:off x="1855350" y="2933475"/>
            <a:ext cx="3234000" cy="79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dirty="0"/>
              <a:t>Concept of specialization</a:t>
            </a:r>
          </a:p>
        </p:txBody>
      </p:sp>
      <p:grpSp>
        <p:nvGrpSpPr>
          <p:cNvPr id="5" name="Google Shape;452;p3">
            <a:extLst>
              <a:ext uri="{FF2B5EF4-FFF2-40B4-BE49-F238E27FC236}">
                <a16:creationId xmlns:a16="http://schemas.microsoft.com/office/drawing/2014/main" id="{70B640D6-28A5-AF4F-A6B6-6F49E7525E99}"/>
              </a:ext>
            </a:extLst>
          </p:cNvPr>
          <p:cNvGrpSpPr/>
          <p:nvPr/>
        </p:nvGrpSpPr>
        <p:grpSpPr>
          <a:xfrm rot="9693741">
            <a:off x="-951246" y="903618"/>
            <a:ext cx="2305407" cy="3543488"/>
            <a:chOff x="1292750" y="2594800"/>
            <a:chExt cx="1722100" cy="2646925"/>
          </a:xfrm>
        </p:grpSpPr>
        <p:sp>
          <p:nvSpPr>
            <p:cNvPr id="6" name="Google Shape;453;p3">
              <a:extLst>
                <a:ext uri="{FF2B5EF4-FFF2-40B4-BE49-F238E27FC236}">
                  <a16:creationId xmlns:a16="http://schemas.microsoft.com/office/drawing/2014/main" id="{EBA8A8E5-40B9-AF46-B7A0-D7738C53D01C}"/>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4;p3">
              <a:extLst>
                <a:ext uri="{FF2B5EF4-FFF2-40B4-BE49-F238E27FC236}">
                  <a16:creationId xmlns:a16="http://schemas.microsoft.com/office/drawing/2014/main" id="{4A02CBCF-F43C-6E4D-B55F-1A959ECEBD77}"/>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5;p3">
              <a:extLst>
                <a:ext uri="{FF2B5EF4-FFF2-40B4-BE49-F238E27FC236}">
                  <a16:creationId xmlns:a16="http://schemas.microsoft.com/office/drawing/2014/main" id="{D6E7F690-3030-514D-A210-B32E46786876}"/>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p3">
              <a:extLst>
                <a:ext uri="{FF2B5EF4-FFF2-40B4-BE49-F238E27FC236}">
                  <a16:creationId xmlns:a16="http://schemas.microsoft.com/office/drawing/2014/main" id="{A6E48D3B-A8C0-584B-B0E6-416FC2B31089}"/>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7;p3">
              <a:extLst>
                <a:ext uri="{FF2B5EF4-FFF2-40B4-BE49-F238E27FC236}">
                  <a16:creationId xmlns:a16="http://schemas.microsoft.com/office/drawing/2014/main" id="{BB7B5E16-3546-E342-8FF6-42F0B7FD8172}"/>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8;p3">
              <a:extLst>
                <a:ext uri="{FF2B5EF4-FFF2-40B4-BE49-F238E27FC236}">
                  <a16:creationId xmlns:a16="http://schemas.microsoft.com/office/drawing/2014/main" id="{DC6814C3-67F7-1049-8C6C-BE1253369DF8}"/>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p3">
              <a:extLst>
                <a:ext uri="{FF2B5EF4-FFF2-40B4-BE49-F238E27FC236}">
                  <a16:creationId xmlns:a16="http://schemas.microsoft.com/office/drawing/2014/main" id="{D9D08C48-CFA6-734D-83A3-EF91E2B07B7B}"/>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3">
              <a:extLst>
                <a:ext uri="{FF2B5EF4-FFF2-40B4-BE49-F238E27FC236}">
                  <a16:creationId xmlns:a16="http://schemas.microsoft.com/office/drawing/2014/main" id="{B2D194C0-FC82-6F44-BBA5-165C5F0AADA8}"/>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3">
              <a:extLst>
                <a:ext uri="{FF2B5EF4-FFF2-40B4-BE49-F238E27FC236}">
                  <a16:creationId xmlns:a16="http://schemas.microsoft.com/office/drawing/2014/main" id="{624EDC0F-F31A-6344-BA82-1CA2F36886D7}"/>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2;p3">
              <a:extLst>
                <a:ext uri="{FF2B5EF4-FFF2-40B4-BE49-F238E27FC236}">
                  <a16:creationId xmlns:a16="http://schemas.microsoft.com/office/drawing/2014/main" id="{7E76F742-E5EA-D749-B61D-E1F8B51872D4}"/>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3;p3">
              <a:extLst>
                <a:ext uri="{FF2B5EF4-FFF2-40B4-BE49-F238E27FC236}">
                  <a16:creationId xmlns:a16="http://schemas.microsoft.com/office/drawing/2014/main" id="{FD92384A-7AD1-CA48-BBE2-E1B31B07BB97}"/>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4;p3">
              <a:extLst>
                <a:ext uri="{FF2B5EF4-FFF2-40B4-BE49-F238E27FC236}">
                  <a16:creationId xmlns:a16="http://schemas.microsoft.com/office/drawing/2014/main" id="{95B54329-D75E-F841-98E5-278D7CADA3DB}"/>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p3">
              <a:extLst>
                <a:ext uri="{FF2B5EF4-FFF2-40B4-BE49-F238E27FC236}">
                  <a16:creationId xmlns:a16="http://schemas.microsoft.com/office/drawing/2014/main" id="{DCF66E85-40A1-644B-807A-106433AF21A8}"/>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p3">
              <a:extLst>
                <a:ext uri="{FF2B5EF4-FFF2-40B4-BE49-F238E27FC236}">
                  <a16:creationId xmlns:a16="http://schemas.microsoft.com/office/drawing/2014/main" id="{30E237D8-C3E5-D14F-AF30-1867DF78E233}"/>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7;p3">
              <a:extLst>
                <a:ext uri="{FF2B5EF4-FFF2-40B4-BE49-F238E27FC236}">
                  <a16:creationId xmlns:a16="http://schemas.microsoft.com/office/drawing/2014/main" id="{377CE251-C605-4347-8786-D3360353C574}"/>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8;p3">
              <a:extLst>
                <a:ext uri="{FF2B5EF4-FFF2-40B4-BE49-F238E27FC236}">
                  <a16:creationId xmlns:a16="http://schemas.microsoft.com/office/drawing/2014/main" id="{4E94717B-49A5-C846-B8E5-5DC91AF70D22}"/>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p3">
              <a:extLst>
                <a:ext uri="{FF2B5EF4-FFF2-40B4-BE49-F238E27FC236}">
                  <a16:creationId xmlns:a16="http://schemas.microsoft.com/office/drawing/2014/main" id="{8D5080DA-BB2F-C044-891A-01A4F430E2B5}"/>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0;p3">
              <a:extLst>
                <a:ext uri="{FF2B5EF4-FFF2-40B4-BE49-F238E27FC236}">
                  <a16:creationId xmlns:a16="http://schemas.microsoft.com/office/drawing/2014/main" id="{95C0FC6F-F86E-F04A-B272-B6E9AE9779F4}"/>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1;p3">
              <a:extLst>
                <a:ext uri="{FF2B5EF4-FFF2-40B4-BE49-F238E27FC236}">
                  <a16:creationId xmlns:a16="http://schemas.microsoft.com/office/drawing/2014/main" id="{CC745A08-5699-A440-9ED7-5CFC8CF41FDE}"/>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2;p3">
              <a:extLst>
                <a:ext uri="{FF2B5EF4-FFF2-40B4-BE49-F238E27FC236}">
                  <a16:creationId xmlns:a16="http://schemas.microsoft.com/office/drawing/2014/main" id="{9A13F1D6-84DC-1C4D-A9BF-FAD6954B8820}"/>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3;p3">
              <a:extLst>
                <a:ext uri="{FF2B5EF4-FFF2-40B4-BE49-F238E27FC236}">
                  <a16:creationId xmlns:a16="http://schemas.microsoft.com/office/drawing/2014/main" id="{0BB67100-6004-3047-8504-E0C4FB99FBB0}"/>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4;p3">
              <a:extLst>
                <a:ext uri="{FF2B5EF4-FFF2-40B4-BE49-F238E27FC236}">
                  <a16:creationId xmlns:a16="http://schemas.microsoft.com/office/drawing/2014/main" id="{0AB508D6-DE60-1543-B1B5-5177EB6ECCE5}"/>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5;p3">
              <a:extLst>
                <a:ext uri="{FF2B5EF4-FFF2-40B4-BE49-F238E27FC236}">
                  <a16:creationId xmlns:a16="http://schemas.microsoft.com/office/drawing/2014/main" id="{A18CEB52-4C72-C04D-8C15-A7A7DD13CCFF}"/>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6;p3">
              <a:extLst>
                <a:ext uri="{FF2B5EF4-FFF2-40B4-BE49-F238E27FC236}">
                  <a16:creationId xmlns:a16="http://schemas.microsoft.com/office/drawing/2014/main" id="{70D69715-8013-B24E-A941-B90C5B3E7375}"/>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7;p3">
              <a:extLst>
                <a:ext uri="{FF2B5EF4-FFF2-40B4-BE49-F238E27FC236}">
                  <a16:creationId xmlns:a16="http://schemas.microsoft.com/office/drawing/2014/main" id="{A0C90773-FCC3-4847-96A8-77F6C8D745A6}"/>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p3">
              <a:extLst>
                <a:ext uri="{FF2B5EF4-FFF2-40B4-BE49-F238E27FC236}">
                  <a16:creationId xmlns:a16="http://schemas.microsoft.com/office/drawing/2014/main" id="{48D5B3EC-DBA1-9E43-8447-ED54ED14417A}"/>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9;p3">
              <a:extLst>
                <a:ext uri="{FF2B5EF4-FFF2-40B4-BE49-F238E27FC236}">
                  <a16:creationId xmlns:a16="http://schemas.microsoft.com/office/drawing/2014/main" id="{E00A9161-79E5-2C45-B56D-405A84BDB1A0}"/>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0;p3">
              <a:extLst>
                <a:ext uri="{FF2B5EF4-FFF2-40B4-BE49-F238E27FC236}">
                  <a16:creationId xmlns:a16="http://schemas.microsoft.com/office/drawing/2014/main" id="{2F76BC24-24AF-4148-A2E0-4263A9EE4295}"/>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1;p3">
              <a:extLst>
                <a:ext uri="{FF2B5EF4-FFF2-40B4-BE49-F238E27FC236}">
                  <a16:creationId xmlns:a16="http://schemas.microsoft.com/office/drawing/2014/main" id="{FB2F22B7-D97D-E346-B1B9-7581C25B1B8D}"/>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p3">
              <a:extLst>
                <a:ext uri="{FF2B5EF4-FFF2-40B4-BE49-F238E27FC236}">
                  <a16:creationId xmlns:a16="http://schemas.microsoft.com/office/drawing/2014/main" id="{B65D9ED1-A9DA-CD46-B0A4-1302553490BC}"/>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3;p3">
              <a:extLst>
                <a:ext uri="{FF2B5EF4-FFF2-40B4-BE49-F238E27FC236}">
                  <a16:creationId xmlns:a16="http://schemas.microsoft.com/office/drawing/2014/main" id="{836D3058-3F86-594E-B57E-9BB163056FEA}"/>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4;p3">
              <a:extLst>
                <a:ext uri="{FF2B5EF4-FFF2-40B4-BE49-F238E27FC236}">
                  <a16:creationId xmlns:a16="http://schemas.microsoft.com/office/drawing/2014/main" id="{1B3C9B96-17B8-214B-9BF5-6D9354BDDDCE}"/>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5;p3">
              <a:extLst>
                <a:ext uri="{FF2B5EF4-FFF2-40B4-BE49-F238E27FC236}">
                  <a16:creationId xmlns:a16="http://schemas.microsoft.com/office/drawing/2014/main" id="{5336A157-7656-0042-9236-D13CCCEDFF34}"/>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6;p3">
              <a:extLst>
                <a:ext uri="{FF2B5EF4-FFF2-40B4-BE49-F238E27FC236}">
                  <a16:creationId xmlns:a16="http://schemas.microsoft.com/office/drawing/2014/main" id="{18319A3E-45D7-F24E-B3A5-0E620181979B}"/>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7;p3">
              <a:extLst>
                <a:ext uri="{FF2B5EF4-FFF2-40B4-BE49-F238E27FC236}">
                  <a16:creationId xmlns:a16="http://schemas.microsoft.com/office/drawing/2014/main" id="{B6E7A4E6-E6C3-AE45-BD62-D0E3A0D3050E}"/>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p3">
              <a:extLst>
                <a:ext uri="{FF2B5EF4-FFF2-40B4-BE49-F238E27FC236}">
                  <a16:creationId xmlns:a16="http://schemas.microsoft.com/office/drawing/2014/main" id="{2A086412-CF7F-4743-81B7-D1BF81CA842C}"/>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9;p3">
              <a:extLst>
                <a:ext uri="{FF2B5EF4-FFF2-40B4-BE49-F238E27FC236}">
                  <a16:creationId xmlns:a16="http://schemas.microsoft.com/office/drawing/2014/main" id="{4CBC9DBB-A110-B249-8C11-92A49001C785}"/>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0;p3">
              <a:extLst>
                <a:ext uri="{FF2B5EF4-FFF2-40B4-BE49-F238E27FC236}">
                  <a16:creationId xmlns:a16="http://schemas.microsoft.com/office/drawing/2014/main" id="{F6640E8C-D0F3-9C48-89A0-919BFC90B77A}"/>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1;p3">
              <a:extLst>
                <a:ext uri="{FF2B5EF4-FFF2-40B4-BE49-F238E27FC236}">
                  <a16:creationId xmlns:a16="http://schemas.microsoft.com/office/drawing/2014/main" id="{B2181503-D09D-6E42-806F-93F1A02EEA64}"/>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2;p3">
              <a:extLst>
                <a:ext uri="{FF2B5EF4-FFF2-40B4-BE49-F238E27FC236}">
                  <a16:creationId xmlns:a16="http://schemas.microsoft.com/office/drawing/2014/main" id="{81FB8E49-F928-F649-A6CF-64A73CBB340B}"/>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3;p3">
              <a:extLst>
                <a:ext uri="{FF2B5EF4-FFF2-40B4-BE49-F238E27FC236}">
                  <a16:creationId xmlns:a16="http://schemas.microsoft.com/office/drawing/2014/main" id="{6A06360A-F5C6-EC40-8D97-56D11D57D07A}"/>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4;p3">
              <a:extLst>
                <a:ext uri="{FF2B5EF4-FFF2-40B4-BE49-F238E27FC236}">
                  <a16:creationId xmlns:a16="http://schemas.microsoft.com/office/drawing/2014/main" id="{1A5CF982-79B9-D64E-8402-45F0BBBD9EAB}"/>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5;p3">
              <a:extLst>
                <a:ext uri="{FF2B5EF4-FFF2-40B4-BE49-F238E27FC236}">
                  <a16:creationId xmlns:a16="http://schemas.microsoft.com/office/drawing/2014/main" id="{3841BA5B-4A2F-7F48-B474-90D77B834EF3}"/>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6;p3">
              <a:extLst>
                <a:ext uri="{FF2B5EF4-FFF2-40B4-BE49-F238E27FC236}">
                  <a16:creationId xmlns:a16="http://schemas.microsoft.com/office/drawing/2014/main" id="{B0E15726-4DAF-1E41-B0A0-97BE2708A5DA}"/>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7;p3">
              <a:extLst>
                <a:ext uri="{FF2B5EF4-FFF2-40B4-BE49-F238E27FC236}">
                  <a16:creationId xmlns:a16="http://schemas.microsoft.com/office/drawing/2014/main" id="{754B656D-EAF9-714C-BCFC-2B3A92733C05}"/>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8;p3">
              <a:extLst>
                <a:ext uri="{FF2B5EF4-FFF2-40B4-BE49-F238E27FC236}">
                  <a16:creationId xmlns:a16="http://schemas.microsoft.com/office/drawing/2014/main" id="{94919738-CA3F-D546-B723-640C98DA9896}"/>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9;p3">
              <a:extLst>
                <a:ext uri="{FF2B5EF4-FFF2-40B4-BE49-F238E27FC236}">
                  <a16:creationId xmlns:a16="http://schemas.microsoft.com/office/drawing/2014/main" id="{D2DE7ABF-89AE-BB47-8E7D-29DDA7BAF6AD}"/>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0;p3">
              <a:extLst>
                <a:ext uri="{FF2B5EF4-FFF2-40B4-BE49-F238E27FC236}">
                  <a16:creationId xmlns:a16="http://schemas.microsoft.com/office/drawing/2014/main" id="{EE93DF09-541F-3D46-BC0D-1240F995A243}"/>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1;p3">
              <a:extLst>
                <a:ext uri="{FF2B5EF4-FFF2-40B4-BE49-F238E27FC236}">
                  <a16:creationId xmlns:a16="http://schemas.microsoft.com/office/drawing/2014/main" id="{45EF847E-8669-8A41-8C8F-C571472A9F58}"/>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2;p3">
              <a:extLst>
                <a:ext uri="{FF2B5EF4-FFF2-40B4-BE49-F238E27FC236}">
                  <a16:creationId xmlns:a16="http://schemas.microsoft.com/office/drawing/2014/main" id="{F6AD371A-0DDF-1641-8E53-7A7BDB0495DB}"/>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3;p3">
              <a:extLst>
                <a:ext uri="{FF2B5EF4-FFF2-40B4-BE49-F238E27FC236}">
                  <a16:creationId xmlns:a16="http://schemas.microsoft.com/office/drawing/2014/main" id="{D43E21FC-1417-FB4D-BCA5-144D14DEBAA8}"/>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4;p3">
              <a:extLst>
                <a:ext uri="{FF2B5EF4-FFF2-40B4-BE49-F238E27FC236}">
                  <a16:creationId xmlns:a16="http://schemas.microsoft.com/office/drawing/2014/main" id="{4A489377-0FF5-BD45-BCF0-63B6A49FC677}"/>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5;p3">
              <a:extLst>
                <a:ext uri="{FF2B5EF4-FFF2-40B4-BE49-F238E27FC236}">
                  <a16:creationId xmlns:a16="http://schemas.microsoft.com/office/drawing/2014/main" id="{450F6FC2-F344-084C-9FEB-AD3012BECC68}"/>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6;p3">
              <a:extLst>
                <a:ext uri="{FF2B5EF4-FFF2-40B4-BE49-F238E27FC236}">
                  <a16:creationId xmlns:a16="http://schemas.microsoft.com/office/drawing/2014/main" id="{DAF84EBB-4100-8A49-BA55-5C9EA5C85A42}"/>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7;p3">
              <a:extLst>
                <a:ext uri="{FF2B5EF4-FFF2-40B4-BE49-F238E27FC236}">
                  <a16:creationId xmlns:a16="http://schemas.microsoft.com/office/drawing/2014/main" id="{95C60CAC-B5F9-4C4D-BC91-4D3D924A028E}"/>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8;p3">
              <a:extLst>
                <a:ext uri="{FF2B5EF4-FFF2-40B4-BE49-F238E27FC236}">
                  <a16:creationId xmlns:a16="http://schemas.microsoft.com/office/drawing/2014/main" id="{8502EA60-B6B0-1644-A30A-5282AC133DD6}"/>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9;p3">
              <a:extLst>
                <a:ext uri="{FF2B5EF4-FFF2-40B4-BE49-F238E27FC236}">
                  <a16:creationId xmlns:a16="http://schemas.microsoft.com/office/drawing/2014/main" id="{A0E81F3B-7E25-A04B-A816-5761051345B4}"/>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0;p3">
              <a:extLst>
                <a:ext uri="{FF2B5EF4-FFF2-40B4-BE49-F238E27FC236}">
                  <a16:creationId xmlns:a16="http://schemas.microsoft.com/office/drawing/2014/main" id="{B8F39AAC-65A4-EA41-813A-667D0C82327D}"/>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1;p3">
              <a:extLst>
                <a:ext uri="{FF2B5EF4-FFF2-40B4-BE49-F238E27FC236}">
                  <a16:creationId xmlns:a16="http://schemas.microsoft.com/office/drawing/2014/main" id="{406C911B-F7F4-FB42-9CD9-D86D062ABEBD}"/>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2;p3">
              <a:extLst>
                <a:ext uri="{FF2B5EF4-FFF2-40B4-BE49-F238E27FC236}">
                  <a16:creationId xmlns:a16="http://schemas.microsoft.com/office/drawing/2014/main" id="{B66D2E9F-B2F5-BA49-9740-4D22C0824C17}"/>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3;p3">
              <a:extLst>
                <a:ext uri="{FF2B5EF4-FFF2-40B4-BE49-F238E27FC236}">
                  <a16:creationId xmlns:a16="http://schemas.microsoft.com/office/drawing/2014/main" id="{69A7A71E-0175-FB49-902C-70E461D89443}"/>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p3">
              <a:extLst>
                <a:ext uri="{FF2B5EF4-FFF2-40B4-BE49-F238E27FC236}">
                  <a16:creationId xmlns:a16="http://schemas.microsoft.com/office/drawing/2014/main" id="{1A834795-13B2-494F-A13F-6CA1A5BA3894}"/>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5;p3">
              <a:extLst>
                <a:ext uri="{FF2B5EF4-FFF2-40B4-BE49-F238E27FC236}">
                  <a16:creationId xmlns:a16="http://schemas.microsoft.com/office/drawing/2014/main" id="{2804E23B-FCEF-9449-BD51-B822244C7AAB}"/>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6;p3">
              <a:extLst>
                <a:ext uri="{FF2B5EF4-FFF2-40B4-BE49-F238E27FC236}">
                  <a16:creationId xmlns:a16="http://schemas.microsoft.com/office/drawing/2014/main" id="{55040F8B-F43C-FA42-9957-EC31535FC439}"/>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7;p3">
              <a:extLst>
                <a:ext uri="{FF2B5EF4-FFF2-40B4-BE49-F238E27FC236}">
                  <a16:creationId xmlns:a16="http://schemas.microsoft.com/office/drawing/2014/main" id="{A77B78E1-61BB-0D43-8E8B-489E33C53B5D}"/>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8;p3">
              <a:extLst>
                <a:ext uri="{FF2B5EF4-FFF2-40B4-BE49-F238E27FC236}">
                  <a16:creationId xmlns:a16="http://schemas.microsoft.com/office/drawing/2014/main" id="{9A55D2DB-25B9-BD4F-89FA-4D2F73B9831E}"/>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9;p3">
              <a:extLst>
                <a:ext uri="{FF2B5EF4-FFF2-40B4-BE49-F238E27FC236}">
                  <a16:creationId xmlns:a16="http://schemas.microsoft.com/office/drawing/2014/main" id="{22211450-EA87-4D49-BA09-98968F22F96C}"/>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0;p3">
              <a:extLst>
                <a:ext uri="{FF2B5EF4-FFF2-40B4-BE49-F238E27FC236}">
                  <a16:creationId xmlns:a16="http://schemas.microsoft.com/office/drawing/2014/main" id="{5DBF8FC3-6820-4040-AA27-A48AAE395552}"/>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1;p3">
              <a:extLst>
                <a:ext uri="{FF2B5EF4-FFF2-40B4-BE49-F238E27FC236}">
                  <a16:creationId xmlns:a16="http://schemas.microsoft.com/office/drawing/2014/main" id="{A9E852F1-92A5-084B-B7D1-B09A1FCFB98F}"/>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2;p3">
              <a:extLst>
                <a:ext uri="{FF2B5EF4-FFF2-40B4-BE49-F238E27FC236}">
                  <a16:creationId xmlns:a16="http://schemas.microsoft.com/office/drawing/2014/main" id="{FACC142E-3AEE-1A47-AD0B-996EB9D2736F}"/>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3;p3">
              <a:extLst>
                <a:ext uri="{FF2B5EF4-FFF2-40B4-BE49-F238E27FC236}">
                  <a16:creationId xmlns:a16="http://schemas.microsoft.com/office/drawing/2014/main" id="{BF3C60AB-4C42-4C46-BC19-4B5290B87781}"/>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4;p3">
              <a:extLst>
                <a:ext uri="{FF2B5EF4-FFF2-40B4-BE49-F238E27FC236}">
                  <a16:creationId xmlns:a16="http://schemas.microsoft.com/office/drawing/2014/main" id="{E6D6C5A8-A183-AD41-A6B7-B861C676C3E9}"/>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5;p3">
              <a:extLst>
                <a:ext uri="{FF2B5EF4-FFF2-40B4-BE49-F238E27FC236}">
                  <a16:creationId xmlns:a16="http://schemas.microsoft.com/office/drawing/2014/main" id="{A1DE1DDF-3155-EE4B-AB6C-1C522BE460CD}"/>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26;p3">
              <a:extLst>
                <a:ext uri="{FF2B5EF4-FFF2-40B4-BE49-F238E27FC236}">
                  <a16:creationId xmlns:a16="http://schemas.microsoft.com/office/drawing/2014/main" id="{76A6F353-61C9-9740-8A93-FFFAE2B65F52}"/>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27;p3">
              <a:extLst>
                <a:ext uri="{FF2B5EF4-FFF2-40B4-BE49-F238E27FC236}">
                  <a16:creationId xmlns:a16="http://schemas.microsoft.com/office/drawing/2014/main" id="{C1EF1D2D-B293-F848-B29C-24E7F22152CF}"/>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28;p3">
              <a:extLst>
                <a:ext uri="{FF2B5EF4-FFF2-40B4-BE49-F238E27FC236}">
                  <a16:creationId xmlns:a16="http://schemas.microsoft.com/office/drawing/2014/main" id="{F01A0DA4-4F46-5045-AB3F-75C328D898C9}"/>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29;p3">
              <a:extLst>
                <a:ext uri="{FF2B5EF4-FFF2-40B4-BE49-F238E27FC236}">
                  <a16:creationId xmlns:a16="http://schemas.microsoft.com/office/drawing/2014/main" id="{AF5ADD4D-F429-4147-81BB-FE615792E4EB}"/>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30;p3">
              <a:extLst>
                <a:ext uri="{FF2B5EF4-FFF2-40B4-BE49-F238E27FC236}">
                  <a16:creationId xmlns:a16="http://schemas.microsoft.com/office/drawing/2014/main" id="{AEA7D95F-767E-924B-B1EF-CDAE57AE0F71}"/>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31;p3">
              <a:extLst>
                <a:ext uri="{FF2B5EF4-FFF2-40B4-BE49-F238E27FC236}">
                  <a16:creationId xmlns:a16="http://schemas.microsoft.com/office/drawing/2014/main" id="{6F8111C5-6AB6-D146-AD02-7F5ACC1E96F1}"/>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32;p3">
              <a:extLst>
                <a:ext uri="{FF2B5EF4-FFF2-40B4-BE49-F238E27FC236}">
                  <a16:creationId xmlns:a16="http://schemas.microsoft.com/office/drawing/2014/main" id="{6FFB453D-8C23-9544-B0DB-62B5AAE00E34}"/>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3;p3">
              <a:extLst>
                <a:ext uri="{FF2B5EF4-FFF2-40B4-BE49-F238E27FC236}">
                  <a16:creationId xmlns:a16="http://schemas.microsoft.com/office/drawing/2014/main" id="{B46A0AB6-0CEE-9141-BC65-C5D8E4DBAE3F}"/>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4;p3">
              <a:extLst>
                <a:ext uri="{FF2B5EF4-FFF2-40B4-BE49-F238E27FC236}">
                  <a16:creationId xmlns:a16="http://schemas.microsoft.com/office/drawing/2014/main" id="{A2EDE8AB-37DD-714A-A65E-6089FA5E519F}"/>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5;p3">
              <a:extLst>
                <a:ext uri="{FF2B5EF4-FFF2-40B4-BE49-F238E27FC236}">
                  <a16:creationId xmlns:a16="http://schemas.microsoft.com/office/drawing/2014/main" id="{79143EBF-0ABE-C042-A4B4-2F17F1487DBE}"/>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6;p3">
              <a:extLst>
                <a:ext uri="{FF2B5EF4-FFF2-40B4-BE49-F238E27FC236}">
                  <a16:creationId xmlns:a16="http://schemas.microsoft.com/office/drawing/2014/main" id="{9DAB346B-A1BB-F148-8A6B-BE4AA548897A}"/>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7;p3">
              <a:extLst>
                <a:ext uri="{FF2B5EF4-FFF2-40B4-BE49-F238E27FC236}">
                  <a16:creationId xmlns:a16="http://schemas.microsoft.com/office/drawing/2014/main" id="{4DF8F2BC-E435-0F4A-88B6-6D2542DAFE27}"/>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8;p3">
              <a:extLst>
                <a:ext uri="{FF2B5EF4-FFF2-40B4-BE49-F238E27FC236}">
                  <a16:creationId xmlns:a16="http://schemas.microsoft.com/office/drawing/2014/main" id="{94475015-1B6A-F248-BABA-FCFEB29757B9}"/>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3">
              <a:extLst>
                <a:ext uri="{FF2B5EF4-FFF2-40B4-BE49-F238E27FC236}">
                  <a16:creationId xmlns:a16="http://schemas.microsoft.com/office/drawing/2014/main" id="{301BA617-8F98-5E4A-9A00-6FDEA1E19581}"/>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540;p3">
            <a:extLst>
              <a:ext uri="{FF2B5EF4-FFF2-40B4-BE49-F238E27FC236}">
                <a16:creationId xmlns:a16="http://schemas.microsoft.com/office/drawing/2014/main" id="{FD5532F0-A61A-B34E-A397-99E1F1BE7080}"/>
              </a:ext>
            </a:extLst>
          </p:cNvPr>
          <p:cNvGrpSpPr/>
          <p:nvPr/>
        </p:nvGrpSpPr>
        <p:grpSpPr>
          <a:xfrm rot="194251">
            <a:off x="7537260" y="160378"/>
            <a:ext cx="2060764" cy="3606722"/>
            <a:chOff x="4583450" y="341650"/>
            <a:chExt cx="1539450" cy="2694325"/>
          </a:xfrm>
        </p:grpSpPr>
        <p:sp>
          <p:nvSpPr>
            <p:cNvPr id="94" name="Google Shape;541;p3">
              <a:extLst>
                <a:ext uri="{FF2B5EF4-FFF2-40B4-BE49-F238E27FC236}">
                  <a16:creationId xmlns:a16="http://schemas.microsoft.com/office/drawing/2014/main" id="{8995FC06-7665-5D4D-8BC6-13798D194AEC}"/>
                </a:ext>
              </a:extLst>
            </p:cNvPr>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p3">
              <a:extLst>
                <a:ext uri="{FF2B5EF4-FFF2-40B4-BE49-F238E27FC236}">
                  <a16:creationId xmlns:a16="http://schemas.microsoft.com/office/drawing/2014/main" id="{B98C1A8D-8358-2A4B-A1DA-099888AED8D8}"/>
                </a:ext>
              </a:extLst>
            </p:cNvPr>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p3">
              <a:extLst>
                <a:ext uri="{FF2B5EF4-FFF2-40B4-BE49-F238E27FC236}">
                  <a16:creationId xmlns:a16="http://schemas.microsoft.com/office/drawing/2014/main" id="{E55233F7-1B54-2343-9F16-5814CDA089F6}"/>
                </a:ext>
              </a:extLst>
            </p:cNvPr>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4;p3">
              <a:extLst>
                <a:ext uri="{FF2B5EF4-FFF2-40B4-BE49-F238E27FC236}">
                  <a16:creationId xmlns:a16="http://schemas.microsoft.com/office/drawing/2014/main" id="{35F07FDE-9C87-1246-914D-F9438F45CDC8}"/>
                </a:ext>
              </a:extLst>
            </p:cNvPr>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5;p3">
              <a:extLst>
                <a:ext uri="{FF2B5EF4-FFF2-40B4-BE49-F238E27FC236}">
                  <a16:creationId xmlns:a16="http://schemas.microsoft.com/office/drawing/2014/main" id="{492551AE-8C13-AF45-A661-19E547F21C1E}"/>
                </a:ext>
              </a:extLst>
            </p:cNvPr>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46;p3">
              <a:extLst>
                <a:ext uri="{FF2B5EF4-FFF2-40B4-BE49-F238E27FC236}">
                  <a16:creationId xmlns:a16="http://schemas.microsoft.com/office/drawing/2014/main" id="{C602E377-6715-A344-9C53-D8C8AD41A509}"/>
                </a:ext>
              </a:extLst>
            </p:cNvPr>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47;p3">
              <a:extLst>
                <a:ext uri="{FF2B5EF4-FFF2-40B4-BE49-F238E27FC236}">
                  <a16:creationId xmlns:a16="http://schemas.microsoft.com/office/drawing/2014/main" id="{DBB50FF9-C62E-1347-B981-E4BDE769D5E2}"/>
                </a:ext>
              </a:extLst>
            </p:cNvPr>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48;p3">
              <a:extLst>
                <a:ext uri="{FF2B5EF4-FFF2-40B4-BE49-F238E27FC236}">
                  <a16:creationId xmlns:a16="http://schemas.microsoft.com/office/drawing/2014/main" id="{18CEE834-D1E9-FC40-B9DB-58AAAAB6A2CC}"/>
                </a:ext>
              </a:extLst>
            </p:cNvPr>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49;p3">
              <a:extLst>
                <a:ext uri="{FF2B5EF4-FFF2-40B4-BE49-F238E27FC236}">
                  <a16:creationId xmlns:a16="http://schemas.microsoft.com/office/drawing/2014/main" id="{D89E34E7-5FD4-B742-B3C0-4E2E357DE0FF}"/>
                </a:ext>
              </a:extLst>
            </p:cNvPr>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50;p3">
              <a:extLst>
                <a:ext uri="{FF2B5EF4-FFF2-40B4-BE49-F238E27FC236}">
                  <a16:creationId xmlns:a16="http://schemas.microsoft.com/office/drawing/2014/main" id="{F1876807-208A-6645-9BA9-E9C14C4CDE4C}"/>
                </a:ext>
              </a:extLst>
            </p:cNvPr>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51;p3">
              <a:extLst>
                <a:ext uri="{FF2B5EF4-FFF2-40B4-BE49-F238E27FC236}">
                  <a16:creationId xmlns:a16="http://schemas.microsoft.com/office/drawing/2014/main" id="{8BC29665-693E-AC4F-BADE-D7CD1E1CB6B8}"/>
                </a:ext>
              </a:extLst>
            </p:cNvPr>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52;p3">
              <a:extLst>
                <a:ext uri="{FF2B5EF4-FFF2-40B4-BE49-F238E27FC236}">
                  <a16:creationId xmlns:a16="http://schemas.microsoft.com/office/drawing/2014/main" id="{4D4464BB-09E3-2540-970A-10986B5951F5}"/>
                </a:ext>
              </a:extLst>
            </p:cNvPr>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53;p3">
              <a:extLst>
                <a:ext uri="{FF2B5EF4-FFF2-40B4-BE49-F238E27FC236}">
                  <a16:creationId xmlns:a16="http://schemas.microsoft.com/office/drawing/2014/main" id="{784FF47F-A416-644F-A3DA-C2ACA83C1C2B}"/>
                </a:ext>
              </a:extLst>
            </p:cNvPr>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54;p3">
              <a:extLst>
                <a:ext uri="{FF2B5EF4-FFF2-40B4-BE49-F238E27FC236}">
                  <a16:creationId xmlns:a16="http://schemas.microsoft.com/office/drawing/2014/main" id="{ACA076DE-C81F-934D-93DA-A7FB3009DDCD}"/>
                </a:ext>
              </a:extLst>
            </p:cNvPr>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55;p3">
              <a:extLst>
                <a:ext uri="{FF2B5EF4-FFF2-40B4-BE49-F238E27FC236}">
                  <a16:creationId xmlns:a16="http://schemas.microsoft.com/office/drawing/2014/main" id="{691BA22F-B3BA-9B42-B5B3-131F21037A4A}"/>
                </a:ext>
              </a:extLst>
            </p:cNvPr>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6;p3">
              <a:extLst>
                <a:ext uri="{FF2B5EF4-FFF2-40B4-BE49-F238E27FC236}">
                  <a16:creationId xmlns:a16="http://schemas.microsoft.com/office/drawing/2014/main" id="{AD141ECC-3586-E341-AE3D-450D81522E0C}"/>
                </a:ext>
              </a:extLst>
            </p:cNvPr>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57;p3">
              <a:extLst>
                <a:ext uri="{FF2B5EF4-FFF2-40B4-BE49-F238E27FC236}">
                  <a16:creationId xmlns:a16="http://schemas.microsoft.com/office/drawing/2014/main" id="{2B345BD7-DD73-3047-A5EF-9DE9ED530235}"/>
                </a:ext>
              </a:extLst>
            </p:cNvPr>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58;p3">
              <a:extLst>
                <a:ext uri="{FF2B5EF4-FFF2-40B4-BE49-F238E27FC236}">
                  <a16:creationId xmlns:a16="http://schemas.microsoft.com/office/drawing/2014/main" id="{A7FD2148-85BB-D348-914C-E166E76BF076}"/>
                </a:ext>
              </a:extLst>
            </p:cNvPr>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p3">
              <a:extLst>
                <a:ext uri="{FF2B5EF4-FFF2-40B4-BE49-F238E27FC236}">
                  <a16:creationId xmlns:a16="http://schemas.microsoft.com/office/drawing/2014/main" id="{A0638278-99A2-4849-A759-E9FC00907529}"/>
                </a:ext>
              </a:extLst>
            </p:cNvPr>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60;p3">
              <a:extLst>
                <a:ext uri="{FF2B5EF4-FFF2-40B4-BE49-F238E27FC236}">
                  <a16:creationId xmlns:a16="http://schemas.microsoft.com/office/drawing/2014/main" id="{4994A476-6461-9F4D-B62B-D509ED3992B9}"/>
                </a:ext>
              </a:extLst>
            </p:cNvPr>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61;p3">
              <a:extLst>
                <a:ext uri="{FF2B5EF4-FFF2-40B4-BE49-F238E27FC236}">
                  <a16:creationId xmlns:a16="http://schemas.microsoft.com/office/drawing/2014/main" id="{0029CA50-7487-8545-BB06-A68301879E15}"/>
                </a:ext>
              </a:extLst>
            </p:cNvPr>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62;p3">
              <a:extLst>
                <a:ext uri="{FF2B5EF4-FFF2-40B4-BE49-F238E27FC236}">
                  <a16:creationId xmlns:a16="http://schemas.microsoft.com/office/drawing/2014/main" id="{48D11C21-57C7-8647-9C40-E5D67E5BFED6}"/>
                </a:ext>
              </a:extLst>
            </p:cNvPr>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63;p3">
              <a:extLst>
                <a:ext uri="{FF2B5EF4-FFF2-40B4-BE49-F238E27FC236}">
                  <a16:creationId xmlns:a16="http://schemas.microsoft.com/office/drawing/2014/main" id="{DBA7ED04-E2E7-2F46-8D23-51DB6F507BAD}"/>
                </a:ext>
              </a:extLst>
            </p:cNvPr>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64;p3">
              <a:extLst>
                <a:ext uri="{FF2B5EF4-FFF2-40B4-BE49-F238E27FC236}">
                  <a16:creationId xmlns:a16="http://schemas.microsoft.com/office/drawing/2014/main" id="{DE5280DB-3C56-9941-BC3E-33A9A9AB2812}"/>
                </a:ext>
              </a:extLst>
            </p:cNvPr>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65;p3">
              <a:extLst>
                <a:ext uri="{FF2B5EF4-FFF2-40B4-BE49-F238E27FC236}">
                  <a16:creationId xmlns:a16="http://schemas.microsoft.com/office/drawing/2014/main" id="{405ABA7A-BD4A-884F-8E6F-7DE14D45A20F}"/>
                </a:ext>
              </a:extLst>
            </p:cNvPr>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66;p3">
              <a:extLst>
                <a:ext uri="{FF2B5EF4-FFF2-40B4-BE49-F238E27FC236}">
                  <a16:creationId xmlns:a16="http://schemas.microsoft.com/office/drawing/2014/main" id="{97DC3F8F-92D0-DC4C-A578-029405F31DA8}"/>
                </a:ext>
              </a:extLst>
            </p:cNvPr>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67;p3">
              <a:extLst>
                <a:ext uri="{FF2B5EF4-FFF2-40B4-BE49-F238E27FC236}">
                  <a16:creationId xmlns:a16="http://schemas.microsoft.com/office/drawing/2014/main" id="{41B2E826-58E1-034E-910D-E4AC5B10D4EA}"/>
                </a:ext>
              </a:extLst>
            </p:cNvPr>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68;p3">
              <a:extLst>
                <a:ext uri="{FF2B5EF4-FFF2-40B4-BE49-F238E27FC236}">
                  <a16:creationId xmlns:a16="http://schemas.microsoft.com/office/drawing/2014/main" id="{ABC09772-3D6C-B941-BC89-D4E3153E48CD}"/>
                </a:ext>
              </a:extLst>
            </p:cNvPr>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69;p3">
              <a:extLst>
                <a:ext uri="{FF2B5EF4-FFF2-40B4-BE49-F238E27FC236}">
                  <a16:creationId xmlns:a16="http://schemas.microsoft.com/office/drawing/2014/main" id="{AE4F5A7A-6C68-7D46-93D0-916CDCFA12A1}"/>
                </a:ext>
              </a:extLst>
            </p:cNvPr>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70;p3">
              <a:extLst>
                <a:ext uri="{FF2B5EF4-FFF2-40B4-BE49-F238E27FC236}">
                  <a16:creationId xmlns:a16="http://schemas.microsoft.com/office/drawing/2014/main" id="{70377457-1428-0A47-9072-672982F9090D}"/>
                </a:ext>
              </a:extLst>
            </p:cNvPr>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71;p3">
              <a:extLst>
                <a:ext uri="{FF2B5EF4-FFF2-40B4-BE49-F238E27FC236}">
                  <a16:creationId xmlns:a16="http://schemas.microsoft.com/office/drawing/2014/main" id="{62FF2ABF-A83C-ED44-B915-B49B65599EB1}"/>
                </a:ext>
              </a:extLst>
            </p:cNvPr>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72;p3">
              <a:extLst>
                <a:ext uri="{FF2B5EF4-FFF2-40B4-BE49-F238E27FC236}">
                  <a16:creationId xmlns:a16="http://schemas.microsoft.com/office/drawing/2014/main" id="{D10BB371-2CA0-0840-AC00-B5E9714FEE56}"/>
                </a:ext>
              </a:extLst>
            </p:cNvPr>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73;p3">
              <a:extLst>
                <a:ext uri="{FF2B5EF4-FFF2-40B4-BE49-F238E27FC236}">
                  <a16:creationId xmlns:a16="http://schemas.microsoft.com/office/drawing/2014/main" id="{9AA30C0D-1A4B-594A-9B29-D3F4282A14CD}"/>
                </a:ext>
              </a:extLst>
            </p:cNvPr>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74;p3">
              <a:extLst>
                <a:ext uri="{FF2B5EF4-FFF2-40B4-BE49-F238E27FC236}">
                  <a16:creationId xmlns:a16="http://schemas.microsoft.com/office/drawing/2014/main" id="{EA490178-5918-5B4B-A137-92AD530B8DA6}"/>
                </a:ext>
              </a:extLst>
            </p:cNvPr>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75;p3">
              <a:extLst>
                <a:ext uri="{FF2B5EF4-FFF2-40B4-BE49-F238E27FC236}">
                  <a16:creationId xmlns:a16="http://schemas.microsoft.com/office/drawing/2014/main" id="{5F4B4E85-2566-8C48-BEE1-E4EA77AF5690}"/>
                </a:ext>
              </a:extLst>
            </p:cNvPr>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76;p3">
              <a:extLst>
                <a:ext uri="{FF2B5EF4-FFF2-40B4-BE49-F238E27FC236}">
                  <a16:creationId xmlns:a16="http://schemas.microsoft.com/office/drawing/2014/main" id="{38B998E8-2202-5D43-A9D2-23192DEDC18E}"/>
                </a:ext>
              </a:extLst>
            </p:cNvPr>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77;p3">
              <a:extLst>
                <a:ext uri="{FF2B5EF4-FFF2-40B4-BE49-F238E27FC236}">
                  <a16:creationId xmlns:a16="http://schemas.microsoft.com/office/drawing/2014/main" id="{AEFD0CEC-FD0C-8E4B-9EE8-CC17D14EA6CD}"/>
                </a:ext>
              </a:extLst>
            </p:cNvPr>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78;p3">
              <a:extLst>
                <a:ext uri="{FF2B5EF4-FFF2-40B4-BE49-F238E27FC236}">
                  <a16:creationId xmlns:a16="http://schemas.microsoft.com/office/drawing/2014/main" id="{D12CD2C3-9F60-4441-9EDD-D59D1530E7F9}"/>
                </a:ext>
              </a:extLst>
            </p:cNvPr>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79;p3">
              <a:extLst>
                <a:ext uri="{FF2B5EF4-FFF2-40B4-BE49-F238E27FC236}">
                  <a16:creationId xmlns:a16="http://schemas.microsoft.com/office/drawing/2014/main" id="{FF4598C0-8EF5-F24C-A577-48E35F1DFBD6}"/>
                </a:ext>
              </a:extLst>
            </p:cNvPr>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p3">
              <a:extLst>
                <a:ext uri="{FF2B5EF4-FFF2-40B4-BE49-F238E27FC236}">
                  <a16:creationId xmlns:a16="http://schemas.microsoft.com/office/drawing/2014/main" id="{4BBD489E-5FCD-444E-9884-C6AE484B2647}"/>
                </a:ext>
              </a:extLst>
            </p:cNvPr>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1;p3">
              <a:extLst>
                <a:ext uri="{FF2B5EF4-FFF2-40B4-BE49-F238E27FC236}">
                  <a16:creationId xmlns:a16="http://schemas.microsoft.com/office/drawing/2014/main" id="{85172A0A-B504-3A43-86A1-BDDDF39F29AB}"/>
                </a:ext>
              </a:extLst>
            </p:cNvPr>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2;p3">
              <a:extLst>
                <a:ext uri="{FF2B5EF4-FFF2-40B4-BE49-F238E27FC236}">
                  <a16:creationId xmlns:a16="http://schemas.microsoft.com/office/drawing/2014/main" id="{692CD874-D186-614D-B75E-FEE2A3AC5543}"/>
                </a:ext>
              </a:extLst>
            </p:cNvPr>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3;p3">
              <a:extLst>
                <a:ext uri="{FF2B5EF4-FFF2-40B4-BE49-F238E27FC236}">
                  <a16:creationId xmlns:a16="http://schemas.microsoft.com/office/drawing/2014/main" id="{F10E6E09-2CF9-334A-ABA3-A6A61B1A3BA9}"/>
                </a:ext>
              </a:extLst>
            </p:cNvPr>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4;p3">
              <a:extLst>
                <a:ext uri="{FF2B5EF4-FFF2-40B4-BE49-F238E27FC236}">
                  <a16:creationId xmlns:a16="http://schemas.microsoft.com/office/drawing/2014/main" id="{51440B99-712A-6A4C-8152-0D7D6EA266C0}"/>
                </a:ext>
              </a:extLst>
            </p:cNvPr>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5;p3">
              <a:extLst>
                <a:ext uri="{FF2B5EF4-FFF2-40B4-BE49-F238E27FC236}">
                  <a16:creationId xmlns:a16="http://schemas.microsoft.com/office/drawing/2014/main" id="{E16B63E6-8C8A-4247-8BB9-FE9EBF4DCDA4}"/>
                </a:ext>
              </a:extLst>
            </p:cNvPr>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86;p3">
              <a:extLst>
                <a:ext uri="{FF2B5EF4-FFF2-40B4-BE49-F238E27FC236}">
                  <a16:creationId xmlns:a16="http://schemas.microsoft.com/office/drawing/2014/main" id="{A588E511-4403-4340-AE4E-2998C222C778}"/>
                </a:ext>
              </a:extLst>
            </p:cNvPr>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87;p3">
              <a:extLst>
                <a:ext uri="{FF2B5EF4-FFF2-40B4-BE49-F238E27FC236}">
                  <a16:creationId xmlns:a16="http://schemas.microsoft.com/office/drawing/2014/main" id="{505C1AE4-13BC-DD46-9B2B-8FDCAD15D69D}"/>
                </a:ext>
              </a:extLst>
            </p:cNvPr>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88;p3">
              <a:extLst>
                <a:ext uri="{FF2B5EF4-FFF2-40B4-BE49-F238E27FC236}">
                  <a16:creationId xmlns:a16="http://schemas.microsoft.com/office/drawing/2014/main" id="{AE2E819D-0639-0249-A26C-6C83FCD5EB60}"/>
                </a:ext>
              </a:extLst>
            </p:cNvPr>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89;p3">
              <a:extLst>
                <a:ext uri="{FF2B5EF4-FFF2-40B4-BE49-F238E27FC236}">
                  <a16:creationId xmlns:a16="http://schemas.microsoft.com/office/drawing/2014/main" id="{0E2B006C-8435-B744-8AEF-7CABB1C00A0F}"/>
                </a:ext>
              </a:extLst>
            </p:cNvPr>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90;p3">
              <a:extLst>
                <a:ext uri="{FF2B5EF4-FFF2-40B4-BE49-F238E27FC236}">
                  <a16:creationId xmlns:a16="http://schemas.microsoft.com/office/drawing/2014/main" id="{1DA46286-B140-0B46-B5A2-7B841A032CC8}"/>
                </a:ext>
              </a:extLst>
            </p:cNvPr>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91;p3">
              <a:extLst>
                <a:ext uri="{FF2B5EF4-FFF2-40B4-BE49-F238E27FC236}">
                  <a16:creationId xmlns:a16="http://schemas.microsoft.com/office/drawing/2014/main" id="{46A85BEC-2D0C-5940-93DC-58FE2131AC48}"/>
                </a:ext>
              </a:extLst>
            </p:cNvPr>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92;p3">
              <a:extLst>
                <a:ext uri="{FF2B5EF4-FFF2-40B4-BE49-F238E27FC236}">
                  <a16:creationId xmlns:a16="http://schemas.microsoft.com/office/drawing/2014/main" id="{25C6B2B3-ECDC-394C-8FC9-B127E1D6335C}"/>
                </a:ext>
              </a:extLst>
            </p:cNvPr>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93;p3">
              <a:extLst>
                <a:ext uri="{FF2B5EF4-FFF2-40B4-BE49-F238E27FC236}">
                  <a16:creationId xmlns:a16="http://schemas.microsoft.com/office/drawing/2014/main" id="{E79459F4-9842-5344-9802-3CA072BF93DD}"/>
                </a:ext>
              </a:extLst>
            </p:cNvPr>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94;p3">
              <a:extLst>
                <a:ext uri="{FF2B5EF4-FFF2-40B4-BE49-F238E27FC236}">
                  <a16:creationId xmlns:a16="http://schemas.microsoft.com/office/drawing/2014/main" id="{B00C9824-61C3-B64C-805E-EF315476B30B}"/>
                </a:ext>
              </a:extLst>
            </p:cNvPr>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95;p3">
              <a:extLst>
                <a:ext uri="{FF2B5EF4-FFF2-40B4-BE49-F238E27FC236}">
                  <a16:creationId xmlns:a16="http://schemas.microsoft.com/office/drawing/2014/main" id="{B40AA1DA-FF95-E448-BC86-11D8A6C6BA5E}"/>
                </a:ext>
              </a:extLst>
            </p:cNvPr>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96;p3">
              <a:extLst>
                <a:ext uri="{FF2B5EF4-FFF2-40B4-BE49-F238E27FC236}">
                  <a16:creationId xmlns:a16="http://schemas.microsoft.com/office/drawing/2014/main" id="{0E131A6B-2E5F-B549-B0D4-82DA61BCFA5E}"/>
                </a:ext>
              </a:extLst>
            </p:cNvPr>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97;p3">
              <a:extLst>
                <a:ext uri="{FF2B5EF4-FFF2-40B4-BE49-F238E27FC236}">
                  <a16:creationId xmlns:a16="http://schemas.microsoft.com/office/drawing/2014/main" id="{418B3497-4726-9B43-81D8-ABBAF1CDA202}"/>
                </a:ext>
              </a:extLst>
            </p:cNvPr>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98;p3">
              <a:extLst>
                <a:ext uri="{FF2B5EF4-FFF2-40B4-BE49-F238E27FC236}">
                  <a16:creationId xmlns:a16="http://schemas.microsoft.com/office/drawing/2014/main" id="{D75BBD96-7D26-ED47-B3DF-ED66941C8A75}"/>
                </a:ext>
              </a:extLst>
            </p:cNvPr>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99;p3">
              <a:extLst>
                <a:ext uri="{FF2B5EF4-FFF2-40B4-BE49-F238E27FC236}">
                  <a16:creationId xmlns:a16="http://schemas.microsoft.com/office/drawing/2014/main" id="{8D885A6A-ABEC-8244-AF25-FDE6663993B9}"/>
                </a:ext>
              </a:extLst>
            </p:cNvPr>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00;p3">
              <a:extLst>
                <a:ext uri="{FF2B5EF4-FFF2-40B4-BE49-F238E27FC236}">
                  <a16:creationId xmlns:a16="http://schemas.microsoft.com/office/drawing/2014/main" id="{4CBBC136-E7B6-904C-A0D3-F3C83E2D9C57}"/>
                </a:ext>
              </a:extLst>
            </p:cNvPr>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01;p3">
              <a:extLst>
                <a:ext uri="{FF2B5EF4-FFF2-40B4-BE49-F238E27FC236}">
                  <a16:creationId xmlns:a16="http://schemas.microsoft.com/office/drawing/2014/main" id="{01E390AE-584E-0547-AD84-C0C4C4656FB9}"/>
                </a:ext>
              </a:extLst>
            </p:cNvPr>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02;p3">
              <a:extLst>
                <a:ext uri="{FF2B5EF4-FFF2-40B4-BE49-F238E27FC236}">
                  <a16:creationId xmlns:a16="http://schemas.microsoft.com/office/drawing/2014/main" id="{091F1453-63D4-6242-99F3-9FA91C844EAF}"/>
                </a:ext>
              </a:extLst>
            </p:cNvPr>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03;p3">
              <a:extLst>
                <a:ext uri="{FF2B5EF4-FFF2-40B4-BE49-F238E27FC236}">
                  <a16:creationId xmlns:a16="http://schemas.microsoft.com/office/drawing/2014/main" id="{9EB1307D-FB7C-A94D-BBCC-136DF41DCE4A}"/>
                </a:ext>
              </a:extLst>
            </p:cNvPr>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04;p3">
              <a:extLst>
                <a:ext uri="{FF2B5EF4-FFF2-40B4-BE49-F238E27FC236}">
                  <a16:creationId xmlns:a16="http://schemas.microsoft.com/office/drawing/2014/main" id="{6165BF3D-7CAF-BE41-9C27-24002EC469FC}"/>
                </a:ext>
              </a:extLst>
            </p:cNvPr>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05;p3">
              <a:extLst>
                <a:ext uri="{FF2B5EF4-FFF2-40B4-BE49-F238E27FC236}">
                  <a16:creationId xmlns:a16="http://schemas.microsoft.com/office/drawing/2014/main" id="{14216DE1-A646-7D49-8D74-68CD8637643C}"/>
                </a:ext>
              </a:extLst>
            </p:cNvPr>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06;p3">
              <a:extLst>
                <a:ext uri="{FF2B5EF4-FFF2-40B4-BE49-F238E27FC236}">
                  <a16:creationId xmlns:a16="http://schemas.microsoft.com/office/drawing/2014/main" id="{B12BA3C6-D453-4947-B9D6-884513BF3F7D}"/>
                </a:ext>
              </a:extLst>
            </p:cNvPr>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07;p3">
              <a:extLst>
                <a:ext uri="{FF2B5EF4-FFF2-40B4-BE49-F238E27FC236}">
                  <a16:creationId xmlns:a16="http://schemas.microsoft.com/office/drawing/2014/main" id="{ABE969F1-3A2B-9C42-9A85-C4134B59CD47}"/>
                </a:ext>
              </a:extLst>
            </p:cNvPr>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08;p3">
              <a:extLst>
                <a:ext uri="{FF2B5EF4-FFF2-40B4-BE49-F238E27FC236}">
                  <a16:creationId xmlns:a16="http://schemas.microsoft.com/office/drawing/2014/main" id="{115567C8-D3E8-2A45-95C8-D92BCFE0D4E6}"/>
                </a:ext>
              </a:extLst>
            </p:cNvPr>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09;p3">
              <a:extLst>
                <a:ext uri="{FF2B5EF4-FFF2-40B4-BE49-F238E27FC236}">
                  <a16:creationId xmlns:a16="http://schemas.microsoft.com/office/drawing/2014/main" id="{96908510-064B-6B45-9094-B65F81290EE4}"/>
                </a:ext>
              </a:extLst>
            </p:cNvPr>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10;p3">
              <a:extLst>
                <a:ext uri="{FF2B5EF4-FFF2-40B4-BE49-F238E27FC236}">
                  <a16:creationId xmlns:a16="http://schemas.microsoft.com/office/drawing/2014/main" id="{24232A7A-D20A-3840-943C-B8954C251E96}"/>
                </a:ext>
              </a:extLst>
            </p:cNvPr>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11;p3">
              <a:extLst>
                <a:ext uri="{FF2B5EF4-FFF2-40B4-BE49-F238E27FC236}">
                  <a16:creationId xmlns:a16="http://schemas.microsoft.com/office/drawing/2014/main" id="{60352858-392C-E645-B6DB-5796704A467B}"/>
                </a:ext>
              </a:extLst>
            </p:cNvPr>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12;p3">
              <a:extLst>
                <a:ext uri="{FF2B5EF4-FFF2-40B4-BE49-F238E27FC236}">
                  <a16:creationId xmlns:a16="http://schemas.microsoft.com/office/drawing/2014/main" id="{E30017DA-26C3-484D-B920-C82173A437B9}"/>
                </a:ext>
              </a:extLst>
            </p:cNvPr>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13;p3">
              <a:extLst>
                <a:ext uri="{FF2B5EF4-FFF2-40B4-BE49-F238E27FC236}">
                  <a16:creationId xmlns:a16="http://schemas.microsoft.com/office/drawing/2014/main" id="{7233E50E-26E4-FA41-B030-A2756081D877}"/>
                </a:ext>
              </a:extLst>
            </p:cNvPr>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14;p3">
              <a:extLst>
                <a:ext uri="{FF2B5EF4-FFF2-40B4-BE49-F238E27FC236}">
                  <a16:creationId xmlns:a16="http://schemas.microsoft.com/office/drawing/2014/main" id="{FA303E06-DE20-6346-9B24-50291970B84B}"/>
                </a:ext>
              </a:extLst>
            </p:cNvPr>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15;p3">
              <a:extLst>
                <a:ext uri="{FF2B5EF4-FFF2-40B4-BE49-F238E27FC236}">
                  <a16:creationId xmlns:a16="http://schemas.microsoft.com/office/drawing/2014/main" id="{74375087-20E6-5F41-A569-A60D2C74CB6F}"/>
                </a:ext>
              </a:extLst>
            </p:cNvPr>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16;p3">
              <a:extLst>
                <a:ext uri="{FF2B5EF4-FFF2-40B4-BE49-F238E27FC236}">
                  <a16:creationId xmlns:a16="http://schemas.microsoft.com/office/drawing/2014/main" id="{AB22FFD1-E784-044D-9EE7-196971178A0D}"/>
                </a:ext>
              </a:extLst>
            </p:cNvPr>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17;p3">
              <a:extLst>
                <a:ext uri="{FF2B5EF4-FFF2-40B4-BE49-F238E27FC236}">
                  <a16:creationId xmlns:a16="http://schemas.microsoft.com/office/drawing/2014/main" id="{C6C8048D-7D6D-124B-9EFE-9AB5392E2726}"/>
                </a:ext>
              </a:extLst>
            </p:cNvPr>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18;p3">
              <a:extLst>
                <a:ext uri="{FF2B5EF4-FFF2-40B4-BE49-F238E27FC236}">
                  <a16:creationId xmlns:a16="http://schemas.microsoft.com/office/drawing/2014/main" id="{36ECDDC7-FB23-7346-9582-D53889EE25AB}"/>
                </a:ext>
              </a:extLst>
            </p:cNvPr>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19;p3">
              <a:extLst>
                <a:ext uri="{FF2B5EF4-FFF2-40B4-BE49-F238E27FC236}">
                  <a16:creationId xmlns:a16="http://schemas.microsoft.com/office/drawing/2014/main" id="{5B5948BE-EFA2-6B44-B14B-DAA5F06D4916}"/>
                </a:ext>
              </a:extLst>
            </p:cNvPr>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20;p3">
              <a:extLst>
                <a:ext uri="{FF2B5EF4-FFF2-40B4-BE49-F238E27FC236}">
                  <a16:creationId xmlns:a16="http://schemas.microsoft.com/office/drawing/2014/main" id="{A28CDA6D-7F0B-CB45-AA6C-98481B0532A0}"/>
                </a:ext>
              </a:extLst>
            </p:cNvPr>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621;p3">
            <a:extLst>
              <a:ext uri="{FF2B5EF4-FFF2-40B4-BE49-F238E27FC236}">
                <a16:creationId xmlns:a16="http://schemas.microsoft.com/office/drawing/2014/main" id="{80756C36-BCE7-384F-8359-E30F8627EE03}"/>
              </a:ext>
            </a:extLst>
          </p:cNvPr>
          <p:cNvGrpSpPr/>
          <p:nvPr/>
        </p:nvGrpSpPr>
        <p:grpSpPr>
          <a:xfrm rot="8742555">
            <a:off x="-365122" y="-539957"/>
            <a:ext cx="1509445" cy="2339905"/>
            <a:chOff x="3112400" y="1318050"/>
            <a:chExt cx="1509425" cy="2339875"/>
          </a:xfrm>
        </p:grpSpPr>
        <p:sp>
          <p:nvSpPr>
            <p:cNvPr id="175" name="Google Shape;622;p3">
              <a:extLst>
                <a:ext uri="{FF2B5EF4-FFF2-40B4-BE49-F238E27FC236}">
                  <a16:creationId xmlns:a16="http://schemas.microsoft.com/office/drawing/2014/main" id="{773E8E10-2021-724C-BD15-E2BC94694655}"/>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23;p3">
              <a:extLst>
                <a:ext uri="{FF2B5EF4-FFF2-40B4-BE49-F238E27FC236}">
                  <a16:creationId xmlns:a16="http://schemas.microsoft.com/office/drawing/2014/main" id="{391A87E6-0E6B-A140-A637-9421EEAEC02F}"/>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24;p3">
              <a:extLst>
                <a:ext uri="{FF2B5EF4-FFF2-40B4-BE49-F238E27FC236}">
                  <a16:creationId xmlns:a16="http://schemas.microsoft.com/office/drawing/2014/main" id="{0A097EBA-0E08-9B49-83C9-F637370627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25;p3">
              <a:extLst>
                <a:ext uri="{FF2B5EF4-FFF2-40B4-BE49-F238E27FC236}">
                  <a16:creationId xmlns:a16="http://schemas.microsoft.com/office/drawing/2014/main" id="{A6F62BD4-6224-B940-B2D4-E40F9CF2D695}"/>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26;p3">
              <a:extLst>
                <a:ext uri="{FF2B5EF4-FFF2-40B4-BE49-F238E27FC236}">
                  <a16:creationId xmlns:a16="http://schemas.microsoft.com/office/drawing/2014/main" id="{5DD9CBF7-09CE-4544-83E5-627EA981F546}"/>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27;p3">
              <a:extLst>
                <a:ext uri="{FF2B5EF4-FFF2-40B4-BE49-F238E27FC236}">
                  <a16:creationId xmlns:a16="http://schemas.microsoft.com/office/drawing/2014/main" id="{4CB7AFB5-EB1F-9443-91ED-5214679FE254}"/>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28;p3">
              <a:extLst>
                <a:ext uri="{FF2B5EF4-FFF2-40B4-BE49-F238E27FC236}">
                  <a16:creationId xmlns:a16="http://schemas.microsoft.com/office/drawing/2014/main" id="{8D15C38D-1F17-404E-A5A2-A76B60AC67AA}"/>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29;p3">
              <a:extLst>
                <a:ext uri="{FF2B5EF4-FFF2-40B4-BE49-F238E27FC236}">
                  <a16:creationId xmlns:a16="http://schemas.microsoft.com/office/drawing/2014/main" id="{34374C24-F7A3-E040-98C3-74C9F4490FAE}"/>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30;p3">
              <a:extLst>
                <a:ext uri="{FF2B5EF4-FFF2-40B4-BE49-F238E27FC236}">
                  <a16:creationId xmlns:a16="http://schemas.microsoft.com/office/drawing/2014/main" id="{5B7CF900-625E-3A4A-A048-015C5D72F561}"/>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31;p3">
              <a:extLst>
                <a:ext uri="{FF2B5EF4-FFF2-40B4-BE49-F238E27FC236}">
                  <a16:creationId xmlns:a16="http://schemas.microsoft.com/office/drawing/2014/main" id="{317A0EDA-D3E8-724D-8D04-8E73DDBFF13B}"/>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32;p3">
              <a:extLst>
                <a:ext uri="{FF2B5EF4-FFF2-40B4-BE49-F238E27FC236}">
                  <a16:creationId xmlns:a16="http://schemas.microsoft.com/office/drawing/2014/main" id="{5AB6FEAE-EE56-6D49-B880-DE1C50EA39C9}"/>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33;p3">
              <a:extLst>
                <a:ext uri="{FF2B5EF4-FFF2-40B4-BE49-F238E27FC236}">
                  <a16:creationId xmlns:a16="http://schemas.microsoft.com/office/drawing/2014/main" id="{FB3454A5-9A3A-B44D-885D-BCB2179F1CF6}"/>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34;p3">
              <a:extLst>
                <a:ext uri="{FF2B5EF4-FFF2-40B4-BE49-F238E27FC236}">
                  <a16:creationId xmlns:a16="http://schemas.microsoft.com/office/drawing/2014/main" id="{90A2FE40-7A42-E94C-9EC0-89D82562A8DB}"/>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35;p3">
              <a:extLst>
                <a:ext uri="{FF2B5EF4-FFF2-40B4-BE49-F238E27FC236}">
                  <a16:creationId xmlns:a16="http://schemas.microsoft.com/office/drawing/2014/main" id="{E2BE0155-2393-1B4B-BEF3-6B2ED82F3297}"/>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637;p3">
            <a:extLst>
              <a:ext uri="{FF2B5EF4-FFF2-40B4-BE49-F238E27FC236}">
                <a16:creationId xmlns:a16="http://schemas.microsoft.com/office/drawing/2014/main" id="{D46B937D-50E7-494A-8CDB-967856D1D2EB}"/>
              </a:ext>
            </a:extLst>
          </p:cNvPr>
          <p:cNvGrpSpPr/>
          <p:nvPr/>
        </p:nvGrpSpPr>
        <p:grpSpPr>
          <a:xfrm rot="-3844686" flipH="1">
            <a:off x="4330487" y="3062797"/>
            <a:ext cx="2305348" cy="3543396"/>
            <a:chOff x="1292750" y="2594800"/>
            <a:chExt cx="1722100" cy="2646925"/>
          </a:xfrm>
        </p:grpSpPr>
        <p:sp>
          <p:nvSpPr>
            <p:cNvPr id="190" name="Google Shape;638;p3">
              <a:extLst>
                <a:ext uri="{FF2B5EF4-FFF2-40B4-BE49-F238E27FC236}">
                  <a16:creationId xmlns:a16="http://schemas.microsoft.com/office/drawing/2014/main" id="{C16299D1-39DA-C647-A1FB-B0AF906DFEA1}"/>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39;p3">
              <a:extLst>
                <a:ext uri="{FF2B5EF4-FFF2-40B4-BE49-F238E27FC236}">
                  <a16:creationId xmlns:a16="http://schemas.microsoft.com/office/drawing/2014/main" id="{3ECAEAE8-BEE7-BD46-BCA4-58671B434B38}"/>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40;p3">
              <a:extLst>
                <a:ext uri="{FF2B5EF4-FFF2-40B4-BE49-F238E27FC236}">
                  <a16:creationId xmlns:a16="http://schemas.microsoft.com/office/drawing/2014/main" id="{FF5BF59A-DB37-F740-A927-B78EFC1F8A61}"/>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41;p3">
              <a:extLst>
                <a:ext uri="{FF2B5EF4-FFF2-40B4-BE49-F238E27FC236}">
                  <a16:creationId xmlns:a16="http://schemas.microsoft.com/office/drawing/2014/main" id="{5467BE6A-FE83-8745-A966-CF617935ABDF}"/>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42;p3">
              <a:extLst>
                <a:ext uri="{FF2B5EF4-FFF2-40B4-BE49-F238E27FC236}">
                  <a16:creationId xmlns:a16="http://schemas.microsoft.com/office/drawing/2014/main" id="{E05F7A8C-D97D-F644-81CD-A65BC33D09A7}"/>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43;p3">
              <a:extLst>
                <a:ext uri="{FF2B5EF4-FFF2-40B4-BE49-F238E27FC236}">
                  <a16:creationId xmlns:a16="http://schemas.microsoft.com/office/drawing/2014/main" id="{928FE08A-B10B-7946-840C-488CF3B49320}"/>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44;p3">
              <a:extLst>
                <a:ext uri="{FF2B5EF4-FFF2-40B4-BE49-F238E27FC236}">
                  <a16:creationId xmlns:a16="http://schemas.microsoft.com/office/drawing/2014/main" id="{5D9618DA-21C6-0B4A-9F6E-B9A3DEAE2BC6}"/>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45;p3">
              <a:extLst>
                <a:ext uri="{FF2B5EF4-FFF2-40B4-BE49-F238E27FC236}">
                  <a16:creationId xmlns:a16="http://schemas.microsoft.com/office/drawing/2014/main" id="{FC684524-9252-E144-BD56-4BACA2049778}"/>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46;p3">
              <a:extLst>
                <a:ext uri="{FF2B5EF4-FFF2-40B4-BE49-F238E27FC236}">
                  <a16:creationId xmlns:a16="http://schemas.microsoft.com/office/drawing/2014/main" id="{EEE82C34-CBFB-1D44-B733-72CDAE06C6A1}"/>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47;p3">
              <a:extLst>
                <a:ext uri="{FF2B5EF4-FFF2-40B4-BE49-F238E27FC236}">
                  <a16:creationId xmlns:a16="http://schemas.microsoft.com/office/drawing/2014/main" id="{9E9AFCF4-F159-A54A-9639-12C5CBDBBEA3}"/>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48;p3">
              <a:extLst>
                <a:ext uri="{FF2B5EF4-FFF2-40B4-BE49-F238E27FC236}">
                  <a16:creationId xmlns:a16="http://schemas.microsoft.com/office/drawing/2014/main" id="{54039201-AF79-374F-88FD-5323BE248BB7}"/>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49;p3">
              <a:extLst>
                <a:ext uri="{FF2B5EF4-FFF2-40B4-BE49-F238E27FC236}">
                  <a16:creationId xmlns:a16="http://schemas.microsoft.com/office/drawing/2014/main" id="{BA56DF48-2417-BC42-A4F3-A2665F80D06F}"/>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50;p3">
              <a:extLst>
                <a:ext uri="{FF2B5EF4-FFF2-40B4-BE49-F238E27FC236}">
                  <a16:creationId xmlns:a16="http://schemas.microsoft.com/office/drawing/2014/main" id="{57AA24D8-8870-5048-8BE8-C01A12904006}"/>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51;p3">
              <a:extLst>
                <a:ext uri="{FF2B5EF4-FFF2-40B4-BE49-F238E27FC236}">
                  <a16:creationId xmlns:a16="http://schemas.microsoft.com/office/drawing/2014/main" id="{3E006699-58BE-8440-8B25-B2021BE125A2}"/>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52;p3">
              <a:extLst>
                <a:ext uri="{FF2B5EF4-FFF2-40B4-BE49-F238E27FC236}">
                  <a16:creationId xmlns:a16="http://schemas.microsoft.com/office/drawing/2014/main" id="{3018516B-7BE7-2442-8336-4FA36F1A6AC9}"/>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53;p3">
              <a:extLst>
                <a:ext uri="{FF2B5EF4-FFF2-40B4-BE49-F238E27FC236}">
                  <a16:creationId xmlns:a16="http://schemas.microsoft.com/office/drawing/2014/main" id="{67CBBEAF-8481-5242-978B-163FB4B0C171}"/>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54;p3">
              <a:extLst>
                <a:ext uri="{FF2B5EF4-FFF2-40B4-BE49-F238E27FC236}">
                  <a16:creationId xmlns:a16="http://schemas.microsoft.com/office/drawing/2014/main" id="{78EE5B45-21BA-004F-BA23-EF2670654F31}"/>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55;p3">
              <a:extLst>
                <a:ext uri="{FF2B5EF4-FFF2-40B4-BE49-F238E27FC236}">
                  <a16:creationId xmlns:a16="http://schemas.microsoft.com/office/drawing/2014/main" id="{64D22498-CA19-DF4C-B8A1-3AB7620262BF}"/>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56;p3">
              <a:extLst>
                <a:ext uri="{FF2B5EF4-FFF2-40B4-BE49-F238E27FC236}">
                  <a16:creationId xmlns:a16="http://schemas.microsoft.com/office/drawing/2014/main" id="{1B00CC4F-DC43-F445-AE90-3C61FA0E3588}"/>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57;p3">
              <a:extLst>
                <a:ext uri="{FF2B5EF4-FFF2-40B4-BE49-F238E27FC236}">
                  <a16:creationId xmlns:a16="http://schemas.microsoft.com/office/drawing/2014/main" id="{5F51FAF9-96BD-C542-8EE0-7F77C4A57808}"/>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58;p3">
              <a:extLst>
                <a:ext uri="{FF2B5EF4-FFF2-40B4-BE49-F238E27FC236}">
                  <a16:creationId xmlns:a16="http://schemas.microsoft.com/office/drawing/2014/main" id="{A1743BA0-DDE0-5948-A93A-F605130F7196}"/>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59;p3">
              <a:extLst>
                <a:ext uri="{FF2B5EF4-FFF2-40B4-BE49-F238E27FC236}">
                  <a16:creationId xmlns:a16="http://schemas.microsoft.com/office/drawing/2014/main" id="{57407433-64CC-8E4D-A380-6813278A8FCF}"/>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60;p3">
              <a:extLst>
                <a:ext uri="{FF2B5EF4-FFF2-40B4-BE49-F238E27FC236}">
                  <a16:creationId xmlns:a16="http://schemas.microsoft.com/office/drawing/2014/main" id="{10EF34B9-963E-8B4E-AC00-BBCA665E37F8}"/>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61;p3">
              <a:extLst>
                <a:ext uri="{FF2B5EF4-FFF2-40B4-BE49-F238E27FC236}">
                  <a16:creationId xmlns:a16="http://schemas.microsoft.com/office/drawing/2014/main" id="{41796A09-2035-0343-80E5-A98F26F8A610}"/>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62;p3">
              <a:extLst>
                <a:ext uri="{FF2B5EF4-FFF2-40B4-BE49-F238E27FC236}">
                  <a16:creationId xmlns:a16="http://schemas.microsoft.com/office/drawing/2014/main" id="{AF5A681F-D749-1344-8095-50E77113EEF6}"/>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63;p3">
              <a:extLst>
                <a:ext uri="{FF2B5EF4-FFF2-40B4-BE49-F238E27FC236}">
                  <a16:creationId xmlns:a16="http://schemas.microsoft.com/office/drawing/2014/main" id="{FCB340CE-7D1F-7844-8A66-7915345F5EFC}"/>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4;p3">
              <a:extLst>
                <a:ext uri="{FF2B5EF4-FFF2-40B4-BE49-F238E27FC236}">
                  <a16:creationId xmlns:a16="http://schemas.microsoft.com/office/drawing/2014/main" id="{169E644B-62F4-4246-B894-0DAFFC410B3C}"/>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5;p3">
              <a:extLst>
                <a:ext uri="{FF2B5EF4-FFF2-40B4-BE49-F238E27FC236}">
                  <a16:creationId xmlns:a16="http://schemas.microsoft.com/office/drawing/2014/main" id="{F73701F2-3FAF-C642-A2F6-35E10EE90741}"/>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6;p3">
              <a:extLst>
                <a:ext uri="{FF2B5EF4-FFF2-40B4-BE49-F238E27FC236}">
                  <a16:creationId xmlns:a16="http://schemas.microsoft.com/office/drawing/2014/main" id="{F0B9B447-7D2F-784F-A929-B20C82252A5D}"/>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67;p3">
              <a:extLst>
                <a:ext uri="{FF2B5EF4-FFF2-40B4-BE49-F238E27FC236}">
                  <a16:creationId xmlns:a16="http://schemas.microsoft.com/office/drawing/2014/main" id="{E71010CA-6FC5-6D47-B7EA-AEAD90C0E283}"/>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68;p3">
              <a:extLst>
                <a:ext uri="{FF2B5EF4-FFF2-40B4-BE49-F238E27FC236}">
                  <a16:creationId xmlns:a16="http://schemas.microsoft.com/office/drawing/2014/main" id="{E4332AF8-11AC-7A46-9D90-3A1C381B0AB8}"/>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69;p3">
              <a:extLst>
                <a:ext uri="{FF2B5EF4-FFF2-40B4-BE49-F238E27FC236}">
                  <a16:creationId xmlns:a16="http://schemas.microsoft.com/office/drawing/2014/main" id="{AB7DB537-878B-FC46-B237-77A868DE717C}"/>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70;p3">
              <a:extLst>
                <a:ext uri="{FF2B5EF4-FFF2-40B4-BE49-F238E27FC236}">
                  <a16:creationId xmlns:a16="http://schemas.microsoft.com/office/drawing/2014/main" id="{FEC2196E-63F5-EF44-A3CB-1EB9CD14154D}"/>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71;p3">
              <a:extLst>
                <a:ext uri="{FF2B5EF4-FFF2-40B4-BE49-F238E27FC236}">
                  <a16:creationId xmlns:a16="http://schemas.microsoft.com/office/drawing/2014/main" id="{7DE24C9A-7D07-2247-9857-2314F45BC24E}"/>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72;p3">
              <a:extLst>
                <a:ext uri="{FF2B5EF4-FFF2-40B4-BE49-F238E27FC236}">
                  <a16:creationId xmlns:a16="http://schemas.microsoft.com/office/drawing/2014/main" id="{1100AA88-5B28-CC40-8459-3CD7081205EC}"/>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73;p3">
              <a:extLst>
                <a:ext uri="{FF2B5EF4-FFF2-40B4-BE49-F238E27FC236}">
                  <a16:creationId xmlns:a16="http://schemas.microsoft.com/office/drawing/2014/main" id="{740D5AD9-839C-BE4C-AF34-F27EAACC8EF3}"/>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74;p3">
              <a:extLst>
                <a:ext uri="{FF2B5EF4-FFF2-40B4-BE49-F238E27FC236}">
                  <a16:creationId xmlns:a16="http://schemas.microsoft.com/office/drawing/2014/main" id="{2BEED697-A648-3F4C-B842-3520C5C36366}"/>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75;p3">
              <a:extLst>
                <a:ext uri="{FF2B5EF4-FFF2-40B4-BE49-F238E27FC236}">
                  <a16:creationId xmlns:a16="http://schemas.microsoft.com/office/drawing/2014/main" id="{76648AE6-96F6-9440-8EE3-36D8F2767234}"/>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76;p3">
              <a:extLst>
                <a:ext uri="{FF2B5EF4-FFF2-40B4-BE49-F238E27FC236}">
                  <a16:creationId xmlns:a16="http://schemas.microsoft.com/office/drawing/2014/main" id="{652B5B69-E274-4A42-9930-228E27F335F2}"/>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77;p3">
              <a:extLst>
                <a:ext uri="{FF2B5EF4-FFF2-40B4-BE49-F238E27FC236}">
                  <a16:creationId xmlns:a16="http://schemas.microsoft.com/office/drawing/2014/main" id="{B946FA18-6635-A74A-B684-460A19F2F8DC}"/>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78;p3">
              <a:extLst>
                <a:ext uri="{FF2B5EF4-FFF2-40B4-BE49-F238E27FC236}">
                  <a16:creationId xmlns:a16="http://schemas.microsoft.com/office/drawing/2014/main" id="{7DD783E9-F9AD-514A-A101-7C7762D02719}"/>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79;p3">
              <a:extLst>
                <a:ext uri="{FF2B5EF4-FFF2-40B4-BE49-F238E27FC236}">
                  <a16:creationId xmlns:a16="http://schemas.microsoft.com/office/drawing/2014/main" id="{B5D09C2D-11E2-974F-85AF-D642CC017D99}"/>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80;p3">
              <a:extLst>
                <a:ext uri="{FF2B5EF4-FFF2-40B4-BE49-F238E27FC236}">
                  <a16:creationId xmlns:a16="http://schemas.microsoft.com/office/drawing/2014/main" id="{83D1D671-8AD1-A946-BB01-16248D834402}"/>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81;p3">
              <a:extLst>
                <a:ext uri="{FF2B5EF4-FFF2-40B4-BE49-F238E27FC236}">
                  <a16:creationId xmlns:a16="http://schemas.microsoft.com/office/drawing/2014/main" id="{0FBC382F-E16C-1C49-83C4-CF2B7F62EE69}"/>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82;p3">
              <a:extLst>
                <a:ext uri="{FF2B5EF4-FFF2-40B4-BE49-F238E27FC236}">
                  <a16:creationId xmlns:a16="http://schemas.microsoft.com/office/drawing/2014/main" id="{4155EB21-79DE-3B44-B42E-ABE12E44888A}"/>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83;p3">
              <a:extLst>
                <a:ext uri="{FF2B5EF4-FFF2-40B4-BE49-F238E27FC236}">
                  <a16:creationId xmlns:a16="http://schemas.microsoft.com/office/drawing/2014/main" id="{31A420CB-2109-9149-AB83-82AB0D3DD989}"/>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84;p3">
              <a:extLst>
                <a:ext uri="{FF2B5EF4-FFF2-40B4-BE49-F238E27FC236}">
                  <a16:creationId xmlns:a16="http://schemas.microsoft.com/office/drawing/2014/main" id="{80221D0E-4253-C74E-A20C-FD7873C42649}"/>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85;p3">
              <a:extLst>
                <a:ext uri="{FF2B5EF4-FFF2-40B4-BE49-F238E27FC236}">
                  <a16:creationId xmlns:a16="http://schemas.microsoft.com/office/drawing/2014/main" id="{098B3603-7FC4-A947-B270-C127402A47D7}"/>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86;p3">
              <a:extLst>
                <a:ext uri="{FF2B5EF4-FFF2-40B4-BE49-F238E27FC236}">
                  <a16:creationId xmlns:a16="http://schemas.microsoft.com/office/drawing/2014/main" id="{2600EED8-D6C6-8A44-BE50-31E4B96FF493}"/>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87;p3">
              <a:extLst>
                <a:ext uri="{FF2B5EF4-FFF2-40B4-BE49-F238E27FC236}">
                  <a16:creationId xmlns:a16="http://schemas.microsoft.com/office/drawing/2014/main" id="{0F9E79C5-F477-FE4B-9F67-7C3956A32F5A}"/>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88;p3">
              <a:extLst>
                <a:ext uri="{FF2B5EF4-FFF2-40B4-BE49-F238E27FC236}">
                  <a16:creationId xmlns:a16="http://schemas.microsoft.com/office/drawing/2014/main" id="{14B27C86-E8AE-4D43-A32D-549FFA740100}"/>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89;p3">
              <a:extLst>
                <a:ext uri="{FF2B5EF4-FFF2-40B4-BE49-F238E27FC236}">
                  <a16:creationId xmlns:a16="http://schemas.microsoft.com/office/drawing/2014/main" id="{BE923F2A-0524-CD4B-8C09-55FD27604683}"/>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90;p3">
              <a:extLst>
                <a:ext uri="{FF2B5EF4-FFF2-40B4-BE49-F238E27FC236}">
                  <a16:creationId xmlns:a16="http://schemas.microsoft.com/office/drawing/2014/main" id="{34E9F1BA-E082-764B-834F-0EE649A13281}"/>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91;p3">
              <a:extLst>
                <a:ext uri="{FF2B5EF4-FFF2-40B4-BE49-F238E27FC236}">
                  <a16:creationId xmlns:a16="http://schemas.microsoft.com/office/drawing/2014/main" id="{C5AA7C2F-1E8C-FD41-8751-4E5A1AC57ED5}"/>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92;p3">
              <a:extLst>
                <a:ext uri="{FF2B5EF4-FFF2-40B4-BE49-F238E27FC236}">
                  <a16:creationId xmlns:a16="http://schemas.microsoft.com/office/drawing/2014/main" id="{CF0C3676-5D0F-8F41-8069-1870B09E8E23}"/>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93;p3">
              <a:extLst>
                <a:ext uri="{FF2B5EF4-FFF2-40B4-BE49-F238E27FC236}">
                  <a16:creationId xmlns:a16="http://schemas.microsoft.com/office/drawing/2014/main" id="{278E8A76-84B1-DC46-BC22-AF74878B1E3C}"/>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94;p3">
              <a:extLst>
                <a:ext uri="{FF2B5EF4-FFF2-40B4-BE49-F238E27FC236}">
                  <a16:creationId xmlns:a16="http://schemas.microsoft.com/office/drawing/2014/main" id="{E108367D-0C29-4542-B9CD-433A553E192C}"/>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95;p3">
              <a:extLst>
                <a:ext uri="{FF2B5EF4-FFF2-40B4-BE49-F238E27FC236}">
                  <a16:creationId xmlns:a16="http://schemas.microsoft.com/office/drawing/2014/main" id="{85F4C88D-24CA-7D47-B619-20310459D11D}"/>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96;p3">
              <a:extLst>
                <a:ext uri="{FF2B5EF4-FFF2-40B4-BE49-F238E27FC236}">
                  <a16:creationId xmlns:a16="http://schemas.microsoft.com/office/drawing/2014/main" id="{3A0CA60A-739F-564E-9887-88F0CC674227}"/>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97;p3">
              <a:extLst>
                <a:ext uri="{FF2B5EF4-FFF2-40B4-BE49-F238E27FC236}">
                  <a16:creationId xmlns:a16="http://schemas.microsoft.com/office/drawing/2014/main" id="{15FC3B3D-EB0D-F44D-8494-7DAF934F649E}"/>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98;p3">
              <a:extLst>
                <a:ext uri="{FF2B5EF4-FFF2-40B4-BE49-F238E27FC236}">
                  <a16:creationId xmlns:a16="http://schemas.microsoft.com/office/drawing/2014/main" id="{C02D3CFB-E429-6C4C-BF81-B013E20D4178}"/>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99;p3">
              <a:extLst>
                <a:ext uri="{FF2B5EF4-FFF2-40B4-BE49-F238E27FC236}">
                  <a16:creationId xmlns:a16="http://schemas.microsoft.com/office/drawing/2014/main" id="{CE7A7F56-746A-F54F-9271-C30A6F4C1790}"/>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00;p3">
              <a:extLst>
                <a:ext uri="{FF2B5EF4-FFF2-40B4-BE49-F238E27FC236}">
                  <a16:creationId xmlns:a16="http://schemas.microsoft.com/office/drawing/2014/main" id="{0728869B-F1D4-E44D-870F-DC51492290CE}"/>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01;p3">
              <a:extLst>
                <a:ext uri="{FF2B5EF4-FFF2-40B4-BE49-F238E27FC236}">
                  <a16:creationId xmlns:a16="http://schemas.microsoft.com/office/drawing/2014/main" id="{68FFE4DC-17EE-3140-B8C5-DEE07E2CED93}"/>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02;p3">
              <a:extLst>
                <a:ext uri="{FF2B5EF4-FFF2-40B4-BE49-F238E27FC236}">
                  <a16:creationId xmlns:a16="http://schemas.microsoft.com/office/drawing/2014/main" id="{BD069720-5A3B-064E-B57E-20E51DC9D36A}"/>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03;p3">
              <a:extLst>
                <a:ext uri="{FF2B5EF4-FFF2-40B4-BE49-F238E27FC236}">
                  <a16:creationId xmlns:a16="http://schemas.microsoft.com/office/drawing/2014/main" id="{C418365D-9D08-994D-ACD3-7875B735E09A}"/>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04;p3">
              <a:extLst>
                <a:ext uri="{FF2B5EF4-FFF2-40B4-BE49-F238E27FC236}">
                  <a16:creationId xmlns:a16="http://schemas.microsoft.com/office/drawing/2014/main" id="{28FA3154-ABBD-9E4E-9C4E-DFB6A4391E15}"/>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05;p3">
              <a:extLst>
                <a:ext uri="{FF2B5EF4-FFF2-40B4-BE49-F238E27FC236}">
                  <a16:creationId xmlns:a16="http://schemas.microsoft.com/office/drawing/2014/main" id="{E6E2F117-4E3F-064F-BCDA-A6997A194E24}"/>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06;p3">
              <a:extLst>
                <a:ext uri="{FF2B5EF4-FFF2-40B4-BE49-F238E27FC236}">
                  <a16:creationId xmlns:a16="http://schemas.microsoft.com/office/drawing/2014/main" id="{A973CC66-1D62-2C4F-B68E-23857FA90901}"/>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07;p3">
              <a:extLst>
                <a:ext uri="{FF2B5EF4-FFF2-40B4-BE49-F238E27FC236}">
                  <a16:creationId xmlns:a16="http://schemas.microsoft.com/office/drawing/2014/main" id="{AEBD5EBC-5CB8-004D-A642-0C0D28546744}"/>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08;p3">
              <a:extLst>
                <a:ext uri="{FF2B5EF4-FFF2-40B4-BE49-F238E27FC236}">
                  <a16:creationId xmlns:a16="http://schemas.microsoft.com/office/drawing/2014/main" id="{D1C4240B-FC1C-D249-8F94-B5A7CBD7A7DD}"/>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09;p3">
              <a:extLst>
                <a:ext uri="{FF2B5EF4-FFF2-40B4-BE49-F238E27FC236}">
                  <a16:creationId xmlns:a16="http://schemas.microsoft.com/office/drawing/2014/main" id="{E915F061-B98D-2D4A-B32C-5DF2A486AC78}"/>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10;p3">
              <a:extLst>
                <a:ext uri="{FF2B5EF4-FFF2-40B4-BE49-F238E27FC236}">
                  <a16:creationId xmlns:a16="http://schemas.microsoft.com/office/drawing/2014/main" id="{15A2E1B3-B1AC-D149-9F7E-6FBBB4A8389C}"/>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11;p3">
              <a:extLst>
                <a:ext uri="{FF2B5EF4-FFF2-40B4-BE49-F238E27FC236}">
                  <a16:creationId xmlns:a16="http://schemas.microsoft.com/office/drawing/2014/main" id="{C1D14D86-8702-6A44-9F7C-6B39118A5E57}"/>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12;p3">
              <a:extLst>
                <a:ext uri="{FF2B5EF4-FFF2-40B4-BE49-F238E27FC236}">
                  <a16:creationId xmlns:a16="http://schemas.microsoft.com/office/drawing/2014/main" id="{190FAFC2-FE69-C64A-9059-925B72695FFB}"/>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13;p3">
              <a:extLst>
                <a:ext uri="{FF2B5EF4-FFF2-40B4-BE49-F238E27FC236}">
                  <a16:creationId xmlns:a16="http://schemas.microsoft.com/office/drawing/2014/main" id="{6A9A3F43-A75D-F54D-8130-18BFB20D36EE}"/>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14;p3">
              <a:extLst>
                <a:ext uri="{FF2B5EF4-FFF2-40B4-BE49-F238E27FC236}">
                  <a16:creationId xmlns:a16="http://schemas.microsoft.com/office/drawing/2014/main" id="{913D4E7C-A9FE-7C4E-A3C2-145E9B217AEB}"/>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15;p3">
              <a:extLst>
                <a:ext uri="{FF2B5EF4-FFF2-40B4-BE49-F238E27FC236}">
                  <a16:creationId xmlns:a16="http://schemas.microsoft.com/office/drawing/2014/main" id="{97A67A9D-E6B4-AA47-BE3D-FD4A6D9BBF6F}"/>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16;p3">
              <a:extLst>
                <a:ext uri="{FF2B5EF4-FFF2-40B4-BE49-F238E27FC236}">
                  <a16:creationId xmlns:a16="http://schemas.microsoft.com/office/drawing/2014/main" id="{E6865B96-C5D5-664C-A78C-C6B9AE2FC2C6}"/>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17;p3">
              <a:extLst>
                <a:ext uri="{FF2B5EF4-FFF2-40B4-BE49-F238E27FC236}">
                  <a16:creationId xmlns:a16="http://schemas.microsoft.com/office/drawing/2014/main" id="{65139061-1F12-DD47-B2BF-37FBDAC70124}"/>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18;p3">
              <a:extLst>
                <a:ext uri="{FF2B5EF4-FFF2-40B4-BE49-F238E27FC236}">
                  <a16:creationId xmlns:a16="http://schemas.microsoft.com/office/drawing/2014/main" id="{C150A5AD-4B92-6549-8CEA-D72E31E57D3F}"/>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19;p3">
              <a:extLst>
                <a:ext uri="{FF2B5EF4-FFF2-40B4-BE49-F238E27FC236}">
                  <a16:creationId xmlns:a16="http://schemas.microsoft.com/office/drawing/2014/main" id="{C20D3DC2-06AB-CB41-B9FD-C57CA7771EFC}"/>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20;p3">
              <a:extLst>
                <a:ext uri="{FF2B5EF4-FFF2-40B4-BE49-F238E27FC236}">
                  <a16:creationId xmlns:a16="http://schemas.microsoft.com/office/drawing/2014/main" id="{7DCBA967-E3DF-A34A-AA1E-7108557A6DDC}"/>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21;p3">
              <a:extLst>
                <a:ext uri="{FF2B5EF4-FFF2-40B4-BE49-F238E27FC236}">
                  <a16:creationId xmlns:a16="http://schemas.microsoft.com/office/drawing/2014/main" id="{77BA8DBB-CB34-FD4D-9782-4A48A68D46AF}"/>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22;p3">
              <a:extLst>
                <a:ext uri="{FF2B5EF4-FFF2-40B4-BE49-F238E27FC236}">
                  <a16:creationId xmlns:a16="http://schemas.microsoft.com/office/drawing/2014/main" id="{0EFB75CA-61DF-CE4E-8CC9-70E4969F2DF5}"/>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23;p3">
              <a:extLst>
                <a:ext uri="{FF2B5EF4-FFF2-40B4-BE49-F238E27FC236}">
                  <a16:creationId xmlns:a16="http://schemas.microsoft.com/office/drawing/2014/main" id="{E18285FA-FBC6-8E4D-892A-E259A4015DE9}"/>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24;p3">
              <a:extLst>
                <a:ext uri="{FF2B5EF4-FFF2-40B4-BE49-F238E27FC236}">
                  <a16:creationId xmlns:a16="http://schemas.microsoft.com/office/drawing/2014/main" id="{53AD6179-60F1-5E47-9B5E-0BEA45ED0482}"/>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725;p3">
            <a:extLst>
              <a:ext uri="{FF2B5EF4-FFF2-40B4-BE49-F238E27FC236}">
                <a16:creationId xmlns:a16="http://schemas.microsoft.com/office/drawing/2014/main" id="{FF1EC018-5BD7-CC44-8791-DB51FE6E3A7D}"/>
              </a:ext>
            </a:extLst>
          </p:cNvPr>
          <p:cNvGrpSpPr/>
          <p:nvPr/>
        </p:nvGrpSpPr>
        <p:grpSpPr>
          <a:xfrm rot="-2700000">
            <a:off x="6114817" y="3809365"/>
            <a:ext cx="2413921" cy="2740095"/>
            <a:chOff x="1360300" y="417100"/>
            <a:chExt cx="1803000" cy="2046625"/>
          </a:xfrm>
        </p:grpSpPr>
        <p:sp>
          <p:nvSpPr>
            <p:cNvPr id="278" name="Google Shape;726;p3">
              <a:extLst>
                <a:ext uri="{FF2B5EF4-FFF2-40B4-BE49-F238E27FC236}">
                  <a16:creationId xmlns:a16="http://schemas.microsoft.com/office/drawing/2014/main" id="{F3CB4CCD-8983-0444-9EDA-E24FF493FB4E}"/>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27;p3">
              <a:extLst>
                <a:ext uri="{FF2B5EF4-FFF2-40B4-BE49-F238E27FC236}">
                  <a16:creationId xmlns:a16="http://schemas.microsoft.com/office/drawing/2014/main" id="{331A6908-AB68-3343-A692-DF1355544BE2}"/>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28;p3">
              <a:extLst>
                <a:ext uri="{FF2B5EF4-FFF2-40B4-BE49-F238E27FC236}">
                  <a16:creationId xmlns:a16="http://schemas.microsoft.com/office/drawing/2014/main" id="{5B6A1B22-2CA8-9A43-8DE0-DD3E84C54BE8}"/>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29;p3">
              <a:extLst>
                <a:ext uri="{FF2B5EF4-FFF2-40B4-BE49-F238E27FC236}">
                  <a16:creationId xmlns:a16="http://schemas.microsoft.com/office/drawing/2014/main" id="{FE188BAA-7421-B340-A9BB-13E31555AD94}"/>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30;p3">
              <a:extLst>
                <a:ext uri="{FF2B5EF4-FFF2-40B4-BE49-F238E27FC236}">
                  <a16:creationId xmlns:a16="http://schemas.microsoft.com/office/drawing/2014/main" id="{0A1CD9E0-54CB-0144-B9D7-FCD3804746B9}"/>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31;p3">
              <a:extLst>
                <a:ext uri="{FF2B5EF4-FFF2-40B4-BE49-F238E27FC236}">
                  <a16:creationId xmlns:a16="http://schemas.microsoft.com/office/drawing/2014/main" id="{DE1EE8D6-89E9-594B-B73D-F16CEB9E9328}"/>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32;p3">
              <a:extLst>
                <a:ext uri="{FF2B5EF4-FFF2-40B4-BE49-F238E27FC236}">
                  <a16:creationId xmlns:a16="http://schemas.microsoft.com/office/drawing/2014/main" id="{715257AD-2EB6-DF45-AED7-AE34D3A3FD5A}"/>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33;p3">
              <a:extLst>
                <a:ext uri="{FF2B5EF4-FFF2-40B4-BE49-F238E27FC236}">
                  <a16:creationId xmlns:a16="http://schemas.microsoft.com/office/drawing/2014/main" id="{32B4AA81-0788-FF4A-8EDF-6959DECBC864}"/>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34;p3">
              <a:extLst>
                <a:ext uri="{FF2B5EF4-FFF2-40B4-BE49-F238E27FC236}">
                  <a16:creationId xmlns:a16="http://schemas.microsoft.com/office/drawing/2014/main" id="{C32DE171-F5ED-1D4D-878B-333362B559EA}"/>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35;p3">
              <a:extLst>
                <a:ext uri="{FF2B5EF4-FFF2-40B4-BE49-F238E27FC236}">
                  <a16:creationId xmlns:a16="http://schemas.microsoft.com/office/drawing/2014/main" id="{5CDF9B3C-E743-E04F-A7D1-894CA465FC37}"/>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36;p3">
              <a:extLst>
                <a:ext uri="{FF2B5EF4-FFF2-40B4-BE49-F238E27FC236}">
                  <a16:creationId xmlns:a16="http://schemas.microsoft.com/office/drawing/2014/main" id="{897DEC21-B9A8-0D4B-AED7-C5BB691927E7}"/>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37;p3">
              <a:extLst>
                <a:ext uri="{FF2B5EF4-FFF2-40B4-BE49-F238E27FC236}">
                  <a16:creationId xmlns:a16="http://schemas.microsoft.com/office/drawing/2014/main" id="{1A240107-7FBD-8349-8423-37DC2D115462}"/>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38;p3">
              <a:extLst>
                <a:ext uri="{FF2B5EF4-FFF2-40B4-BE49-F238E27FC236}">
                  <a16:creationId xmlns:a16="http://schemas.microsoft.com/office/drawing/2014/main" id="{0028BCEA-86A7-9D45-93EF-3D1213310F8A}"/>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39;p3">
              <a:extLst>
                <a:ext uri="{FF2B5EF4-FFF2-40B4-BE49-F238E27FC236}">
                  <a16:creationId xmlns:a16="http://schemas.microsoft.com/office/drawing/2014/main" id="{20208E81-C34C-B64E-A306-7D0B2B3E7E93}"/>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40;p3">
              <a:extLst>
                <a:ext uri="{FF2B5EF4-FFF2-40B4-BE49-F238E27FC236}">
                  <a16:creationId xmlns:a16="http://schemas.microsoft.com/office/drawing/2014/main" id="{10F8E570-F1C1-D04E-9159-CDA1321659A1}"/>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41;p3">
              <a:extLst>
                <a:ext uri="{FF2B5EF4-FFF2-40B4-BE49-F238E27FC236}">
                  <a16:creationId xmlns:a16="http://schemas.microsoft.com/office/drawing/2014/main" id="{D2DFCA29-8D4C-8E4C-A035-0C40BD18A2E3}"/>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42;p3">
              <a:extLst>
                <a:ext uri="{FF2B5EF4-FFF2-40B4-BE49-F238E27FC236}">
                  <a16:creationId xmlns:a16="http://schemas.microsoft.com/office/drawing/2014/main" id="{913ABA48-EF3A-C042-B479-906478AB225C}"/>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43;p3">
              <a:extLst>
                <a:ext uri="{FF2B5EF4-FFF2-40B4-BE49-F238E27FC236}">
                  <a16:creationId xmlns:a16="http://schemas.microsoft.com/office/drawing/2014/main" id="{E71E7B93-FC64-104F-BC8F-5C0E8C414872}"/>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44;p3">
              <a:extLst>
                <a:ext uri="{FF2B5EF4-FFF2-40B4-BE49-F238E27FC236}">
                  <a16:creationId xmlns:a16="http://schemas.microsoft.com/office/drawing/2014/main" id="{7F4C8891-D682-9246-9D5F-AB95A13FA0C9}"/>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45;p3">
              <a:extLst>
                <a:ext uri="{FF2B5EF4-FFF2-40B4-BE49-F238E27FC236}">
                  <a16:creationId xmlns:a16="http://schemas.microsoft.com/office/drawing/2014/main" id="{5C5C1B90-DC2B-DD49-805B-CA57A618A6C8}"/>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46;p3">
              <a:extLst>
                <a:ext uri="{FF2B5EF4-FFF2-40B4-BE49-F238E27FC236}">
                  <a16:creationId xmlns:a16="http://schemas.microsoft.com/office/drawing/2014/main" id="{F1E92545-D312-5341-893F-91F800A9B999}"/>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47;p3">
              <a:extLst>
                <a:ext uri="{FF2B5EF4-FFF2-40B4-BE49-F238E27FC236}">
                  <a16:creationId xmlns:a16="http://schemas.microsoft.com/office/drawing/2014/main" id="{DADE8FD6-3182-814C-A6A7-733B8988EEC0}"/>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48;p3">
              <a:extLst>
                <a:ext uri="{FF2B5EF4-FFF2-40B4-BE49-F238E27FC236}">
                  <a16:creationId xmlns:a16="http://schemas.microsoft.com/office/drawing/2014/main" id="{5F0A6511-98B3-0B45-AEB6-56CAC1580331}"/>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49;p3">
              <a:extLst>
                <a:ext uri="{FF2B5EF4-FFF2-40B4-BE49-F238E27FC236}">
                  <a16:creationId xmlns:a16="http://schemas.microsoft.com/office/drawing/2014/main" id="{ED556168-B7A9-E949-A411-C45BB3B94064}"/>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50;p3">
              <a:extLst>
                <a:ext uri="{FF2B5EF4-FFF2-40B4-BE49-F238E27FC236}">
                  <a16:creationId xmlns:a16="http://schemas.microsoft.com/office/drawing/2014/main" id="{68C456C2-E0D8-CB4F-8BA4-366E5DFBF3A2}"/>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51;p3">
              <a:extLst>
                <a:ext uri="{FF2B5EF4-FFF2-40B4-BE49-F238E27FC236}">
                  <a16:creationId xmlns:a16="http://schemas.microsoft.com/office/drawing/2014/main" id="{38B3C073-2FEB-7A42-8F3D-B49D7E18C01A}"/>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752;p3">
            <a:extLst>
              <a:ext uri="{FF2B5EF4-FFF2-40B4-BE49-F238E27FC236}">
                <a16:creationId xmlns:a16="http://schemas.microsoft.com/office/drawing/2014/main" id="{9BB598B9-CB4A-D54D-B057-7DDFB67F4DFD}"/>
              </a:ext>
            </a:extLst>
          </p:cNvPr>
          <p:cNvGrpSpPr/>
          <p:nvPr/>
        </p:nvGrpSpPr>
        <p:grpSpPr>
          <a:xfrm rot="-4650388">
            <a:off x="7675174" y="3116622"/>
            <a:ext cx="2585565" cy="2982991"/>
            <a:chOff x="4187325" y="3050125"/>
            <a:chExt cx="1931400" cy="2228275"/>
          </a:xfrm>
        </p:grpSpPr>
        <p:sp>
          <p:nvSpPr>
            <p:cNvPr id="305" name="Google Shape;753;p3">
              <a:extLst>
                <a:ext uri="{FF2B5EF4-FFF2-40B4-BE49-F238E27FC236}">
                  <a16:creationId xmlns:a16="http://schemas.microsoft.com/office/drawing/2014/main" id="{2498D4BF-6C5D-4D43-8C4C-8B569F3229E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54;p3">
              <a:extLst>
                <a:ext uri="{FF2B5EF4-FFF2-40B4-BE49-F238E27FC236}">
                  <a16:creationId xmlns:a16="http://schemas.microsoft.com/office/drawing/2014/main" id="{58971269-92B1-4547-A7F3-66C87B5A8E92}"/>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55;p3">
              <a:extLst>
                <a:ext uri="{FF2B5EF4-FFF2-40B4-BE49-F238E27FC236}">
                  <a16:creationId xmlns:a16="http://schemas.microsoft.com/office/drawing/2014/main" id="{60D84824-DC1F-F545-A076-3D2E7315C1E1}"/>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756;p3">
              <a:extLst>
                <a:ext uri="{FF2B5EF4-FFF2-40B4-BE49-F238E27FC236}">
                  <a16:creationId xmlns:a16="http://schemas.microsoft.com/office/drawing/2014/main" id="{17DD1878-498E-A642-BA7C-99D23D0D0DA7}"/>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757;p3">
              <a:extLst>
                <a:ext uri="{FF2B5EF4-FFF2-40B4-BE49-F238E27FC236}">
                  <a16:creationId xmlns:a16="http://schemas.microsoft.com/office/drawing/2014/main" id="{7120E93D-26FD-D848-BB00-0A4AD11EF5FD}"/>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58;p3">
              <a:extLst>
                <a:ext uri="{FF2B5EF4-FFF2-40B4-BE49-F238E27FC236}">
                  <a16:creationId xmlns:a16="http://schemas.microsoft.com/office/drawing/2014/main" id="{A2D165E0-8B22-1B48-995B-3C51FDF6FA3B}"/>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59;p3">
              <a:extLst>
                <a:ext uri="{FF2B5EF4-FFF2-40B4-BE49-F238E27FC236}">
                  <a16:creationId xmlns:a16="http://schemas.microsoft.com/office/drawing/2014/main" id="{36FC174D-642A-CD4F-BCB0-F0128DA7DEA5}"/>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60;p3">
              <a:extLst>
                <a:ext uri="{FF2B5EF4-FFF2-40B4-BE49-F238E27FC236}">
                  <a16:creationId xmlns:a16="http://schemas.microsoft.com/office/drawing/2014/main" id="{B5EBE356-7948-DF4F-9BC8-AECE6F89D675}"/>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61;p3">
              <a:extLst>
                <a:ext uri="{FF2B5EF4-FFF2-40B4-BE49-F238E27FC236}">
                  <a16:creationId xmlns:a16="http://schemas.microsoft.com/office/drawing/2014/main" id="{DC7D77EC-9E4B-534E-A359-33AA026B43E1}"/>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62;p3">
              <a:extLst>
                <a:ext uri="{FF2B5EF4-FFF2-40B4-BE49-F238E27FC236}">
                  <a16:creationId xmlns:a16="http://schemas.microsoft.com/office/drawing/2014/main" id="{8A88E32D-D12B-754F-974B-A66DD099341B}"/>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763;p3">
              <a:extLst>
                <a:ext uri="{FF2B5EF4-FFF2-40B4-BE49-F238E27FC236}">
                  <a16:creationId xmlns:a16="http://schemas.microsoft.com/office/drawing/2014/main" id="{05F3FB66-68C3-4D4C-BA22-81D6F44587AB}"/>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764;p3">
              <a:extLst>
                <a:ext uri="{FF2B5EF4-FFF2-40B4-BE49-F238E27FC236}">
                  <a16:creationId xmlns:a16="http://schemas.microsoft.com/office/drawing/2014/main" id="{9F60B3AE-F6AC-4146-92D2-6DF15C993DA2}"/>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65;p3">
              <a:extLst>
                <a:ext uri="{FF2B5EF4-FFF2-40B4-BE49-F238E27FC236}">
                  <a16:creationId xmlns:a16="http://schemas.microsoft.com/office/drawing/2014/main" id="{A076898D-A715-6D4B-ADC4-0DEB05C7C5F9}"/>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66;p3">
              <a:extLst>
                <a:ext uri="{FF2B5EF4-FFF2-40B4-BE49-F238E27FC236}">
                  <a16:creationId xmlns:a16="http://schemas.microsoft.com/office/drawing/2014/main" id="{02FB897B-216D-C540-A92C-541D459A4F21}"/>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67;p3">
              <a:extLst>
                <a:ext uri="{FF2B5EF4-FFF2-40B4-BE49-F238E27FC236}">
                  <a16:creationId xmlns:a16="http://schemas.microsoft.com/office/drawing/2014/main" id="{EAD5E710-F771-4A49-A7B9-A88AF955EEF2}"/>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68;p3">
              <a:extLst>
                <a:ext uri="{FF2B5EF4-FFF2-40B4-BE49-F238E27FC236}">
                  <a16:creationId xmlns:a16="http://schemas.microsoft.com/office/drawing/2014/main" id="{934B9894-971F-5242-8F48-77DF3EA15D0A}"/>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69;p3">
              <a:extLst>
                <a:ext uri="{FF2B5EF4-FFF2-40B4-BE49-F238E27FC236}">
                  <a16:creationId xmlns:a16="http://schemas.microsoft.com/office/drawing/2014/main" id="{DE44ACE0-C139-884D-A548-321FA11094DE}"/>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70;p3">
              <a:extLst>
                <a:ext uri="{FF2B5EF4-FFF2-40B4-BE49-F238E27FC236}">
                  <a16:creationId xmlns:a16="http://schemas.microsoft.com/office/drawing/2014/main" id="{1AA80B4E-0CFF-8444-84B6-D90EB626017F}"/>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71;p3">
              <a:extLst>
                <a:ext uri="{FF2B5EF4-FFF2-40B4-BE49-F238E27FC236}">
                  <a16:creationId xmlns:a16="http://schemas.microsoft.com/office/drawing/2014/main" id="{C5184612-D49C-9746-98C7-06A79CCD0EE4}"/>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72;p3">
              <a:extLst>
                <a:ext uri="{FF2B5EF4-FFF2-40B4-BE49-F238E27FC236}">
                  <a16:creationId xmlns:a16="http://schemas.microsoft.com/office/drawing/2014/main" id="{973E5A27-8544-6644-AD5D-12F2F0338FA5}"/>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73;p3">
              <a:extLst>
                <a:ext uri="{FF2B5EF4-FFF2-40B4-BE49-F238E27FC236}">
                  <a16:creationId xmlns:a16="http://schemas.microsoft.com/office/drawing/2014/main" id="{7EBA14F2-2D14-BD4D-8E76-462CA32B2F8C}"/>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74;p3">
              <a:extLst>
                <a:ext uri="{FF2B5EF4-FFF2-40B4-BE49-F238E27FC236}">
                  <a16:creationId xmlns:a16="http://schemas.microsoft.com/office/drawing/2014/main" id="{2BF25BB1-053F-9E4D-8E6E-DD5CAAE8D640}"/>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75;p3">
              <a:extLst>
                <a:ext uri="{FF2B5EF4-FFF2-40B4-BE49-F238E27FC236}">
                  <a16:creationId xmlns:a16="http://schemas.microsoft.com/office/drawing/2014/main" id="{7D96BF5A-4D12-DA44-B380-4128F5971CEF}"/>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76;p3">
              <a:extLst>
                <a:ext uri="{FF2B5EF4-FFF2-40B4-BE49-F238E27FC236}">
                  <a16:creationId xmlns:a16="http://schemas.microsoft.com/office/drawing/2014/main" id="{35A2F817-9819-9245-BBFA-F31995C7C198}"/>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77;p3">
              <a:extLst>
                <a:ext uri="{FF2B5EF4-FFF2-40B4-BE49-F238E27FC236}">
                  <a16:creationId xmlns:a16="http://schemas.microsoft.com/office/drawing/2014/main" id="{8DE3F0CA-69CC-6A4D-AD03-BC7C1BC9C2F3}"/>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1296"/>
        <p:cNvGrpSpPr/>
        <p:nvPr/>
      </p:nvGrpSpPr>
      <p:grpSpPr>
        <a:xfrm>
          <a:off x="0" y="0"/>
          <a:ext cx="0" cy="0"/>
          <a:chOff x="0" y="0"/>
          <a:chExt cx="0" cy="0"/>
        </a:xfrm>
      </p:grpSpPr>
      <p:grpSp>
        <p:nvGrpSpPr>
          <p:cNvPr id="424" name="Google Shape;3836;p15">
            <a:extLst>
              <a:ext uri="{FF2B5EF4-FFF2-40B4-BE49-F238E27FC236}">
                <a16:creationId xmlns:a16="http://schemas.microsoft.com/office/drawing/2014/main" id="{0EFEF0C7-020C-154A-96BF-9D4D3FC91EB2}"/>
              </a:ext>
            </a:extLst>
          </p:cNvPr>
          <p:cNvGrpSpPr/>
          <p:nvPr/>
        </p:nvGrpSpPr>
        <p:grpSpPr>
          <a:xfrm rot="16029687">
            <a:off x="7460127" y="3827265"/>
            <a:ext cx="1931387" cy="2228260"/>
            <a:chOff x="4187325" y="3050125"/>
            <a:chExt cx="1931400" cy="2228275"/>
          </a:xfrm>
        </p:grpSpPr>
        <p:sp>
          <p:nvSpPr>
            <p:cNvPr id="425" name="Google Shape;3837;p15">
              <a:extLst>
                <a:ext uri="{FF2B5EF4-FFF2-40B4-BE49-F238E27FC236}">
                  <a16:creationId xmlns:a16="http://schemas.microsoft.com/office/drawing/2014/main" id="{19FF3B95-971B-814A-9D9F-F9450F96A559}"/>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838;p15">
              <a:extLst>
                <a:ext uri="{FF2B5EF4-FFF2-40B4-BE49-F238E27FC236}">
                  <a16:creationId xmlns:a16="http://schemas.microsoft.com/office/drawing/2014/main" id="{6124ABB5-F6E1-784A-9BBB-AE0D056A65DD}"/>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839;p15">
              <a:extLst>
                <a:ext uri="{FF2B5EF4-FFF2-40B4-BE49-F238E27FC236}">
                  <a16:creationId xmlns:a16="http://schemas.microsoft.com/office/drawing/2014/main" id="{72A2D51E-7A65-0245-A5FB-D2A3955D70C9}"/>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840;p15">
              <a:extLst>
                <a:ext uri="{FF2B5EF4-FFF2-40B4-BE49-F238E27FC236}">
                  <a16:creationId xmlns:a16="http://schemas.microsoft.com/office/drawing/2014/main" id="{21231EA6-BCF4-4644-9665-EFBD7A374136}"/>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841;p15">
              <a:extLst>
                <a:ext uri="{FF2B5EF4-FFF2-40B4-BE49-F238E27FC236}">
                  <a16:creationId xmlns:a16="http://schemas.microsoft.com/office/drawing/2014/main" id="{CA76B572-2055-B24C-B954-A9E00B317698}"/>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842;p15">
              <a:extLst>
                <a:ext uri="{FF2B5EF4-FFF2-40B4-BE49-F238E27FC236}">
                  <a16:creationId xmlns:a16="http://schemas.microsoft.com/office/drawing/2014/main" id="{94499D30-35CD-4F42-99ED-15FA523A2562}"/>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843;p15">
              <a:extLst>
                <a:ext uri="{FF2B5EF4-FFF2-40B4-BE49-F238E27FC236}">
                  <a16:creationId xmlns:a16="http://schemas.microsoft.com/office/drawing/2014/main" id="{2C7647EE-FA30-484B-B37B-239E520710A0}"/>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844;p15">
              <a:extLst>
                <a:ext uri="{FF2B5EF4-FFF2-40B4-BE49-F238E27FC236}">
                  <a16:creationId xmlns:a16="http://schemas.microsoft.com/office/drawing/2014/main" id="{F3C976A3-946C-C442-A831-751A5C4BDBE9}"/>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845;p15">
              <a:extLst>
                <a:ext uri="{FF2B5EF4-FFF2-40B4-BE49-F238E27FC236}">
                  <a16:creationId xmlns:a16="http://schemas.microsoft.com/office/drawing/2014/main" id="{B84429CB-146A-D749-9CEA-919621101BEB}"/>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846;p15">
              <a:extLst>
                <a:ext uri="{FF2B5EF4-FFF2-40B4-BE49-F238E27FC236}">
                  <a16:creationId xmlns:a16="http://schemas.microsoft.com/office/drawing/2014/main" id="{8D1CF7FD-95C2-5942-8B54-8E6DE9F19CA2}"/>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847;p15">
              <a:extLst>
                <a:ext uri="{FF2B5EF4-FFF2-40B4-BE49-F238E27FC236}">
                  <a16:creationId xmlns:a16="http://schemas.microsoft.com/office/drawing/2014/main" id="{2166E8E6-3945-3647-9F1F-36F92FA67DB4}"/>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848;p15">
              <a:extLst>
                <a:ext uri="{FF2B5EF4-FFF2-40B4-BE49-F238E27FC236}">
                  <a16:creationId xmlns:a16="http://schemas.microsoft.com/office/drawing/2014/main" id="{0215EC84-2E27-CE45-9578-E9C47B33233A}"/>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849;p15">
              <a:extLst>
                <a:ext uri="{FF2B5EF4-FFF2-40B4-BE49-F238E27FC236}">
                  <a16:creationId xmlns:a16="http://schemas.microsoft.com/office/drawing/2014/main" id="{25FF3E4C-7CFE-AF43-9011-12CAEDA98266}"/>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850;p15">
              <a:extLst>
                <a:ext uri="{FF2B5EF4-FFF2-40B4-BE49-F238E27FC236}">
                  <a16:creationId xmlns:a16="http://schemas.microsoft.com/office/drawing/2014/main" id="{6DFD4801-E239-6A4F-ABCB-3D8F775AF1DC}"/>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851;p15">
              <a:extLst>
                <a:ext uri="{FF2B5EF4-FFF2-40B4-BE49-F238E27FC236}">
                  <a16:creationId xmlns:a16="http://schemas.microsoft.com/office/drawing/2014/main" id="{BA9A2D3A-4091-FD43-80EC-5E1CEE3493A5}"/>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852;p15">
              <a:extLst>
                <a:ext uri="{FF2B5EF4-FFF2-40B4-BE49-F238E27FC236}">
                  <a16:creationId xmlns:a16="http://schemas.microsoft.com/office/drawing/2014/main" id="{ECB9D2F8-77C6-C946-9E11-DAEC391E865B}"/>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853;p15">
              <a:extLst>
                <a:ext uri="{FF2B5EF4-FFF2-40B4-BE49-F238E27FC236}">
                  <a16:creationId xmlns:a16="http://schemas.microsoft.com/office/drawing/2014/main" id="{DF765B5E-5D66-0E44-AC29-29B4BCE58DCE}"/>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854;p15">
              <a:extLst>
                <a:ext uri="{FF2B5EF4-FFF2-40B4-BE49-F238E27FC236}">
                  <a16:creationId xmlns:a16="http://schemas.microsoft.com/office/drawing/2014/main" id="{8D654A94-2BC3-EA48-86F5-54D7CC8DE2BA}"/>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855;p15">
              <a:extLst>
                <a:ext uri="{FF2B5EF4-FFF2-40B4-BE49-F238E27FC236}">
                  <a16:creationId xmlns:a16="http://schemas.microsoft.com/office/drawing/2014/main" id="{0EBC6CF9-5376-7945-9A29-4A926C284443}"/>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856;p15">
              <a:extLst>
                <a:ext uri="{FF2B5EF4-FFF2-40B4-BE49-F238E27FC236}">
                  <a16:creationId xmlns:a16="http://schemas.microsoft.com/office/drawing/2014/main" id="{C52EADED-828D-5F49-91CF-F779E66A876F}"/>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857;p15">
              <a:extLst>
                <a:ext uri="{FF2B5EF4-FFF2-40B4-BE49-F238E27FC236}">
                  <a16:creationId xmlns:a16="http://schemas.microsoft.com/office/drawing/2014/main" id="{1EE65BFF-B6A3-A949-94F3-97B81BAD788B}"/>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858;p15">
              <a:extLst>
                <a:ext uri="{FF2B5EF4-FFF2-40B4-BE49-F238E27FC236}">
                  <a16:creationId xmlns:a16="http://schemas.microsoft.com/office/drawing/2014/main" id="{2DBADD22-A6F4-AB4E-88ED-9AD685E3C0C8}"/>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859;p15">
              <a:extLst>
                <a:ext uri="{FF2B5EF4-FFF2-40B4-BE49-F238E27FC236}">
                  <a16:creationId xmlns:a16="http://schemas.microsoft.com/office/drawing/2014/main" id="{6FA7A17D-A2EC-8348-8895-9DDC76DD49E9}"/>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860;p15">
              <a:extLst>
                <a:ext uri="{FF2B5EF4-FFF2-40B4-BE49-F238E27FC236}">
                  <a16:creationId xmlns:a16="http://schemas.microsoft.com/office/drawing/2014/main" id="{3E275558-2378-6144-ACEB-2F618697D62C}"/>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861;p15">
              <a:extLst>
                <a:ext uri="{FF2B5EF4-FFF2-40B4-BE49-F238E27FC236}">
                  <a16:creationId xmlns:a16="http://schemas.microsoft.com/office/drawing/2014/main" id="{8EAF3EF2-5F68-2B4C-BD5A-D7461D601C22}"/>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7" name="Google Shape;11297;p69"/>
          <p:cNvSpPr txBox="1">
            <a:spLocks noGrp="1"/>
          </p:cNvSpPr>
          <p:nvPr>
            <p:ph type="title"/>
          </p:nvPr>
        </p:nvSpPr>
        <p:spPr>
          <a:xfrm flipH="1">
            <a:off x="3108475" y="1278725"/>
            <a:ext cx="2918700" cy="10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Specialization</a:t>
            </a:r>
            <a:endParaRPr dirty="0"/>
          </a:p>
        </p:txBody>
      </p:sp>
      <p:sp>
        <p:nvSpPr>
          <p:cNvPr id="11298" name="Google Shape;11298;p69"/>
          <p:cNvSpPr txBox="1">
            <a:spLocks noGrp="1"/>
          </p:cNvSpPr>
          <p:nvPr>
            <p:ph type="subTitle" idx="1"/>
          </p:nvPr>
        </p:nvSpPr>
        <p:spPr>
          <a:xfrm flipH="1">
            <a:off x="2420471" y="2425725"/>
            <a:ext cx="4446494" cy="14202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GB" dirty="0"/>
              <a:t>„Tendency to use only a subset of available resources, while using them more efficiently.“</a:t>
            </a:r>
          </a:p>
          <a:p>
            <a:pPr marL="0" lvl="0" indent="0">
              <a:buClr>
                <a:schemeClr val="dk1"/>
              </a:buClr>
              <a:buSzPts val="1100"/>
            </a:pPr>
            <a:endParaRPr lang="en-GB" dirty="0"/>
          </a:p>
          <a:p>
            <a:pPr marL="0" lvl="0" indent="0">
              <a:buClr>
                <a:schemeClr val="dk1"/>
              </a:buClr>
              <a:buSzPts val="1100"/>
            </a:pPr>
            <a:r>
              <a:rPr lang="en-GB" dirty="0"/>
              <a:t>In this case the resource is the available pollinators</a:t>
            </a:r>
          </a:p>
        </p:txBody>
      </p:sp>
      <p:grpSp>
        <p:nvGrpSpPr>
          <p:cNvPr id="6" name="Google Shape;3469;p15">
            <a:extLst>
              <a:ext uri="{FF2B5EF4-FFF2-40B4-BE49-F238E27FC236}">
                <a16:creationId xmlns:a16="http://schemas.microsoft.com/office/drawing/2014/main" id="{29DCB335-E8D3-8E43-AEE9-03D5477B674B}"/>
              </a:ext>
            </a:extLst>
          </p:cNvPr>
          <p:cNvGrpSpPr/>
          <p:nvPr/>
        </p:nvGrpSpPr>
        <p:grpSpPr>
          <a:xfrm rot="8403365" flipH="1">
            <a:off x="-264959" y="1936846"/>
            <a:ext cx="1931373" cy="2228244"/>
            <a:chOff x="4187325" y="3050125"/>
            <a:chExt cx="1931400" cy="2228275"/>
          </a:xfrm>
        </p:grpSpPr>
        <p:sp>
          <p:nvSpPr>
            <p:cNvPr id="7" name="Google Shape;3470;p15">
              <a:extLst>
                <a:ext uri="{FF2B5EF4-FFF2-40B4-BE49-F238E27FC236}">
                  <a16:creationId xmlns:a16="http://schemas.microsoft.com/office/drawing/2014/main" id="{E737BBA7-169C-C543-9376-50158509F9B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71;p15">
              <a:extLst>
                <a:ext uri="{FF2B5EF4-FFF2-40B4-BE49-F238E27FC236}">
                  <a16:creationId xmlns:a16="http://schemas.microsoft.com/office/drawing/2014/main" id="{71225530-2265-244A-9103-9AE6B022A870}"/>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72;p15">
              <a:extLst>
                <a:ext uri="{FF2B5EF4-FFF2-40B4-BE49-F238E27FC236}">
                  <a16:creationId xmlns:a16="http://schemas.microsoft.com/office/drawing/2014/main" id="{2F66CD11-DA64-BE43-9DC1-944E5277D223}"/>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73;p15">
              <a:extLst>
                <a:ext uri="{FF2B5EF4-FFF2-40B4-BE49-F238E27FC236}">
                  <a16:creationId xmlns:a16="http://schemas.microsoft.com/office/drawing/2014/main" id="{FCCF05AF-15D2-7644-90FD-2A9F42C2E944}"/>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74;p15">
              <a:extLst>
                <a:ext uri="{FF2B5EF4-FFF2-40B4-BE49-F238E27FC236}">
                  <a16:creationId xmlns:a16="http://schemas.microsoft.com/office/drawing/2014/main" id="{C9CE9B35-59B2-FB49-967D-56F6847EE027}"/>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75;p15">
              <a:extLst>
                <a:ext uri="{FF2B5EF4-FFF2-40B4-BE49-F238E27FC236}">
                  <a16:creationId xmlns:a16="http://schemas.microsoft.com/office/drawing/2014/main" id="{D6955DE1-2749-F142-B522-C0D44F375CD9}"/>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76;p15">
              <a:extLst>
                <a:ext uri="{FF2B5EF4-FFF2-40B4-BE49-F238E27FC236}">
                  <a16:creationId xmlns:a16="http://schemas.microsoft.com/office/drawing/2014/main" id="{D4664AA2-7003-DE4C-B314-58AEB4FE788F}"/>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77;p15">
              <a:extLst>
                <a:ext uri="{FF2B5EF4-FFF2-40B4-BE49-F238E27FC236}">
                  <a16:creationId xmlns:a16="http://schemas.microsoft.com/office/drawing/2014/main" id="{EFA009F7-4130-0E4C-9515-E1C227AF64E9}"/>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78;p15">
              <a:extLst>
                <a:ext uri="{FF2B5EF4-FFF2-40B4-BE49-F238E27FC236}">
                  <a16:creationId xmlns:a16="http://schemas.microsoft.com/office/drawing/2014/main" id="{D484A513-7745-C648-87BB-4392E746CE4D}"/>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79;p15">
              <a:extLst>
                <a:ext uri="{FF2B5EF4-FFF2-40B4-BE49-F238E27FC236}">
                  <a16:creationId xmlns:a16="http://schemas.microsoft.com/office/drawing/2014/main" id="{00EEFFCE-ADA7-B04C-8C70-A301BCE7080F}"/>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80;p15">
              <a:extLst>
                <a:ext uri="{FF2B5EF4-FFF2-40B4-BE49-F238E27FC236}">
                  <a16:creationId xmlns:a16="http://schemas.microsoft.com/office/drawing/2014/main" id="{9591957D-EB31-6C4E-9FF5-4B4491897D4E}"/>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81;p15">
              <a:extLst>
                <a:ext uri="{FF2B5EF4-FFF2-40B4-BE49-F238E27FC236}">
                  <a16:creationId xmlns:a16="http://schemas.microsoft.com/office/drawing/2014/main" id="{2458E183-7F84-0A41-880B-0FC2D88E28BA}"/>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82;p15">
              <a:extLst>
                <a:ext uri="{FF2B5EF4-FFF2-40B4-BE49-F238E27FC236}">
                  <a16:creationId xmlns:a16="http://schemas.microsoft.com/office/drawing/2014/main" id="{8ACB3CE1-427C-E64A-8327-885551258070}"/>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83;p15">
              <a:extLst>
                <a:ext uri="{FF2B5EF4-FFF2-40B4-BE49-F238E27FC236}">
                  <a16:creationId xmlns:a16="http://schemas.microsoft.com/office/drawing/2014/main" id="{9D79D4B3-9FAC-004E-96BA-07B2228A9721}"/>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84;p15">
              <a:extLst>
                <a:ext uri="{FF2B5EF4-FFF2-40B4-BE49-F238E27FC236}">
                  <a16:creationId xmlns:a16="http://schemas.microsoft.com/office/drawing/2014/main" id="{EB0B0731-FB46-7741-B3E9-B3A90DB290B3}"/>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85;p15">
              <a:extLst>
                <a:ext uri="{FF2B5EF4-FFF2-40B4-BE49-F238E27FC236}">
                  <a16:creationId xmlns:a16="http://schemas.microsoft.com/office/drawing/2014/main" id="{C9AB5BB4-33F8-6F4A-AA57-D63F3795DACA}"/>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86;p15">
              <a:extLst>
                <a:ext uri="{FF2B5EF4-FFF2-40B4-BE49-F238E27FC236}">
                  <a16:creationId xmlns:a16="http://schemas.microsoft.com/office/drawing/2014/main" id="{C16EDDD3-2A1A-3A42-8BB9-51A411DC59EA}"/>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87;p15">
              <a:extLst>
                <a:ext uri="{FF2B5EF4-FFF2-40B4-BE49-F238E27FC236}">
                  <a16:creationId xmlns:a16="http://schemas.microsoft.com/office/drawing/2014/main" id="{23BF79A5-D346-9140-B25F-E41DA2151EC3}"/>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88;p15">
              <a:extLst>
                <a:ext uri="{FF2B5EF4-FFF2-40B4-BE49-F238E27FC236}">
                  <a16:creationId xmlns:a16="http://schemas.microsoft.com/office/drawing/2014/main" id="{EB6670F1-1FB2-BA42-AF8F-6AB85E8DB627}"/>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89;p15">
              <a:extLst>
                <a:ext uri="{FF2B5EF4-FFF2-40B4-BE49-F238E27FC236}">
                  <a16:creationId xmlns:a16="http://schemas.microsoft.com/office/drawing/2014/main" id="{DE1D93D7-93AD-3048-88EF-F683A95716FB}"/>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90;p15">
              <a:extLst>
                <a:ext uri="{FF2B5EF4-FFF2-40B4-BE49-F238E27FC236}">
                  <a16:creationId xmlns:a16="http://schemas.microsoft.com/office/drawing/2014/main" id="{21E5767A-F0C7-0042-BBE7-862B87760AE4}"/>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91;p15">
              <a:extLst>
                <a:ext uri="{FF2B5EF4-FFF2-40B4-BE49-F238E27FC236}">
                  <a16:creationId xmlns:a16="http://schemas.microsoft.com/office/drawing/2014/main" id="{21EED843-1372-CC4F-8D5D-E7B5D714E63D}"/>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92;p15">
              <a:extLst>
                <a:ext uri="{FF2B5EF4-FFF2-40B4-BE49-F238E27FC236}">
                  <a16:creationId xmlns:a16="http://schemas.microsoft.com/office/drawing/2014/main" id="{ACF52303-7069-3E4F-9709-D05DC3F2C4B2}"/>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93;p15">
              <a:extLst>
                <a:ext uri="{FF2B5EF4-FFF2-40B4-BE49-F238E27FC236}">
                  <a16:creationId xmlns:a16="http://schemas.microsoft.com/office/drawing/2014/main" id="{98B35AE9-2E58-D343-B216-F7DCFE620CDE}"/>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94;p15">
              <a:extLst>
                <a:ext uri="{FF2B5EF4-FFF2-40B4-BE49-F238E27FC236}">
                  <a16:creationId xmlns:a16="http://schemas.microsoft.com/office/drawing/2014/main" id="{380AEE4D-EFE1-1E4F-93DF-62736FE173E8}"/>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497;p15">
            <a:extLst>
              <a:ext uri="{FF2B5EF4-FFF2-40B4-BE49-F238E27FC236}">
                <a16:creationId xmlns:a16="http://schemas.microsoft.com/office/drawing/2014/main" id="{DB21FB8B-42DB-2F4C-83D1-301E63C8E79B}"/>
              </a:ext>
            </a:extLst>
          </p:cNvPr>
          <p:cNvGrpSpPr/>
          <p:nvPr/>
        </p:nvGrpSpPr>
        <p:grpSpPr>
          <a:xfrm rot="9180199">
            <a:off x="186530" y="-768508"/>
            <a:ext cx="1803008" cy="2046635"/>
            <a:chOff x="1360300" y="417100"/>
            <a:chExt cx="1803000" cy="2046625"/>
          </a:xfrm>
        </p:grpSpPr>
        <p:sp>
          <p:nvSpPr>
            <p:cNvPr id="33" name="Google Shape;3498;p15">
              <a:extLst>
                <a:ext uri="{FF2B5EF4-FFF2-40B4-BE49-F238E27FC236}">
                  <a16:creationId xmlns:a16="http://schemas.microsoft.com/office/drawing/2014/main" id="{A30E9CAB-D8BB-F844-B281-763975B1263B}"/>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99;p15">
              <a:extLst>
                <a:ext uri="{FF2B5EF4-FFF2-40B4-BE49-F238E27FC236}">
                  <a16:creationId xmlns:a16="http://schemas.microsoft.com/office/drawing/2014/main" id="{03AC6B03-44A6-E64B-AD1B-25C5FAD2FCAF}"/>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00;p15">
              <a:extLst>
                <a:ext uri="{FF2B5EF4-FFF2-40B4-BE49-F238E27FC236}">
                  <a16:creationId xmlns:a16="http://schemas.microsoft.com/office/drawing/2014/main" id="{82C54D6C-3726-9249-A8DA-F9D13F755F49}"/>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01;p15">
              <a:extLst>
                <a:ext uri="{FF2B5EF4-FFF2-40B4-BE49-F238E27FC236}">
                  <a16:creationId xmlns:a16="http://schemas.microsoft.com/office/drawing/2014/main" id="{6F893207-7044-7F49-BE50-74F2D2A63F68}"/>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02;p15">
              <a:extLst>
                <a:ext uri="{FF2B5EF4-FFF2-40B4-BE49-F238E27FC236}">
                  <a16:creationId xmlns:a16="http://schemas.microsoft.com/office/drawing/2014/main" id="{19FAB6BA-A717-714D-B641-D3E8F42F1C72}"/>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03;p15">
              <a:extLst>
                <a:ext uri="{FF2B5EF4-FFF2-40B4-BE49-F238E27FC236}">
                  <a16:creationId xmlns:a16="http://schemas.microsoft.com/office/drawing/2014/main" id="{922F5156-FDAC-924B-800B-1FF2F05096CC}"/>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04;p15">
              <a:extLst>
                <a:ext uri="{FF2B5EF4-FFF2-40B4-BE49-F238E27FC236}">
                  <a16:creationId xmlns:a16="http://schemas.microsoft.com/office/drawing/2014/main" id="{1CD63CE0-9B2B-D149-8F3F-06DE9CA44E70}"/>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05;p15">
              <a:extLst>
                <a:ext uri="{FF2B5EF4-FFF2-40B4-BE49-F238E27FC236}">
                  <a16:creationId xmlns:a16="http://schemas.microsoft.com/office/drawing/2014/main" id="{D2D4BFD9-374B-2945-B72E-AD6EEF2B8DF2}"/>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06;p15">
              <a:extLst>
                <a:ext uri="{FF2B5EF4-FFF2-40B4-BE49-F238E27FC236}">
                  <a16:creationId xmlns:a16="http://schemas.microsoft.com/office/drawing/2014/main" id="{ED82A102-7B32-7946-87DB-9CE8BF4B373E}"/>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07;p15">
              <a:extLst>
                <a:ext uri="{FF2B5EF4-FFF2-40B4-BE49-F238E27FC236}">
                  <a16:creationId xmlns:a16="http://schemas.microsoft.com/office/drawing/2014/main" id="{F6A0D53F-2770-7248-9EFF-7AE6FBD5D9DB}"/>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08;p15">
              <a:extLst>
                <a:ext uri="{FF2B5EF4-FFF2-40B4-BE49-F238E27FC236}">
                  <a16:creationId xmlns:a16="http://schemas.microsoft.com/office/drawing/2014/main" id="{E3C30A79-55F7-664C-A3C7-A1058125D735}"/>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09;p15">
              <a:extLst>
                <a:ext uri="{FF2B5EF4-FFF2-40B4-BE49-F238E27FC236}">
                  <a16:creationId xmlns:a16="http://schemas.microsoft.com/office/drawing/2014/main" id="{03539E6A-714A-DA4D-A095-F0FEE546FA15}"/>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10;p15">
              <a:extLst>
                <a:ext uri="{FF2B5EF4-FFF2-40B4-BE49-F238E27FC236}">
                  <a16:creationId xmlns:a16="http://schemas.microsoft.com/office/drawing/2014/main" id="{9DB5D8EF-6AC3-8F4E-A8E5-2DC84BA6FC72}"/>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11;p15">
              <a:extLst>
                <a:ext uri="{FF2B5EF4-FFF2-40B4-BE49-F238E27FC236}">
                  <a16:creationId xmlns:a16="http://schemas.microsoft.com/office/drawing/2014/main" id="{AFA0D59C-1E1D-DA4F-BB23-90865DCDA7A4}"/>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12;p15">
              <a:extLst>
                <a:ext uri="{FF2B5EF4-FFF2-40B4-BE49-F238E27FC236}">
                  <a16:creationId xmlns:a16="http://schemas.microsoft.com/office/drawing/2014/main" id="{DD00ABDB-5CCB-2C4D-890F-A26EBCCDD82D}"/>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13;p15">
              <a:extLst>
                <a:ext uri="{FF2B5EF4-FFF2-40B4-BE49-F238E27FC236}">
                  <a16:creationId xmlns:a16="http://schemas.microsoft.com/office/drawing/2014/main" id="{D790F5BD-0D01-8E44-A309-8406B11AD5B2}"/>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14;p15">
              <a:extLst>
                <a:ext uri="{FF2B5EF4-FFF2-40B4-BE49-F238E27FC236}">
                  <a16:creationId xmlns:a16="http://schemas.microsoft.com/office/drawing/2014/main" id="{F6DF40B6-FB61-4740-940C-48A17385D428}"/>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15;p15">
              <a:extLst>
                <a:ext uri="{FF2B5EF4-FFF2-40B4-BE49-F238E27FC236}">
                  <a16:creationId xmlns:a16="http://schemas.microsoft.com/office/drawing/2014/main" id="{95FC9047-803C-924F-AC39-6A619DEE83E2}"/>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16;p15">
              <a:extLst>
                <a:ext uri="{FF2B5EF4-FFF2-40B4-BE49-F238E27FC236}">
                  <a16:creationId xmlns:a16="http://schemas.microsoft.com/office/drawing/2014/main" id="{8CECC491-B18E-8947-88B3-1134EA4E842C}"/>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17;p15">
              <a:extLst>
                <a:ext uri="{FF2B5EF4-FFF2-40B4-BE49-F238E27FC236}">
                  <a16:creationId xmlns:a16="http://schemas.microsoft.com/office/drawing/2014/main" id="{98BCA20F-AE61-1849-9EE9-384CDA8C26F5}"/>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18;p15">
              <a:extLst>
                <a:ext uri="{FF2B5EF4-FFF2-40B4-BE49-F238E27FC236}">
                  <a16:creationId xmlns:a16="http://schemas.microsoft.com/office/drawing/2014/main" id="{985CDE6F-B259-7445-BB4C-C580984EEC25}"/>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19;p15">
              <a:extLst>
                <a:ext uri="{FF2B5EF4-FFF2-40B4-BE49-F238E27FC236}">
                  <a16:creationId xmlns:a16="http://schemas.microsoft.com/office/drawing/2014/main" id="{697B0CBF-AEB7-7F49-AF47-4DB7277C14A9}"/>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20;p15">
              <a:extLst>
                <a:ext uri="{FF2B5EF4-FFF2-40B4-BE49-F238E27FC236}">
                  <a16:creationId xmlns:a16="http://schemas.microsoft.com/office/drawing/2014/main" id="{8175A0CF-1765-074B-ACE0-CC2078F3F137}"/>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21;p15">
              <a:extLst>
                <a:ext uri="{FF2B5EF4-FFF2-40B4-BE49-F238E27FC236}">
                  <a16:creationId xmlns:a16="http://schemas.microsoft.com/office/drawing/2014/main" id="{3C9A05B4-6B2C-3F4D-8993-7A8C30856443}"/>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22;p15">
              <a:extLst>
                <a:ext uri="{FF2B5EF4-FFF2-40B4-BE49-F238E27FC236}">
                  <a16:creationId xmlns:a16="http://schemas.microsoft.com/office/drawing/2014/main" id="{91F20600-A5BF-954A-9576-438E7F389FFE}"/>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23;p15">
              <a:extLst>
                <a:ext uri="{FF2B5EF4-FFF2-40B4-BE49-F238E27FC236}">
                  <a16:creationId xmlns:a16="http://schemas.microsoft.com/office/drawing/2014/main" id="{8EA4ADF4-AEBC-EB40-A0EB-995341E4B48F}"/>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3524;p15">
            <a:extLst>
              <a:ext uri="{FF2B5EF4-FFF2-40B4-BE49-F238E27FC236}">
                <a16:creationId xmlns:a16="http://schemas.microsoft.com/office/drawing/2014/main" id="{3F305666-7A01-1A48-88C6-BC2BB357FD7A}"/>
              </a:ext>
            </a:extLst>
          </p:cNvPr>
          <p:cNvGrpSpPr/>
          <p:nvPr/>
        </p:nvGrpSpPr>
        <p:grpSpPr>
          <a:xfrm rot="5195671">
            <a:off x="125219" y="1143080"/>
            <a:ext cx="1509373" cy="2339795"/>
            <a:chOff x="3112400" y="1318050"/>
            <a:chExt cx="1509425" cy="2339875"/>
          </a:xfrm>
        </p:grpSpPr>
        <p:sp>
          <p:nvSpPr>
            <p:cNvPr id="60" name="Google Shape;3525;p15">
              <a:extLst>
                <a:ext uri="{FF2B5EF4-FFF2-40B4-BE49-F238E27FC236}">
                  <a16:creationId xmlns:a16="http://schemas.microsoft.com/office/drawing/2014/main" id="{3242CA8F-A420-E541-8D32-F98BBA8FD5E6}"/>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26;p15">
              <a:extLst>
                <a:ext uri="{FF2B5EF4-FFF2-40B4-BE49-F238E27FC236}">
                  <a16:creationId xmlns:a16="http://schemas.microsoft.com/office/drawing/2014/main" id="{7D4F0EA8-6D4F-BE4E-8432-E2293563DFD8}"/>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27;p15">
              <a:extLst>
                <a:ext uri="{FF2B5EF4-FFF2-40B4-BE49-F238E27FC236}">
                  <a16:creationId xmlns:a16="http://schemas.microsoft.com/office/drawing/2014/main" id="{58E52ED8-DC2A-CD48-AF92-A88BA097CD64}"/>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28;p15">
              <a:extLst>
                <a:ext uri="{FF2B5EF4-FFF2-40B4-BE49-F238E27FC236}">
                  <a16:creationId xmlns:a16="http://schemas.microsoft.com/office/drawing/2014/main" id="{AF9AAC2D-D1F2-1048-9043-255F6894ED65}"/>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29;p15">
              <a:extLst>
                <a:ext uri="{FF2B5EF4-FFF2-40B4-BE49-F238E27FC236}">
                  <a16:creationId xmlns:a16="http://schemas.microsoft.com/office/drawing/2014/main" id="{7319A0E1-2C28-4546-AF68-CDE50F81A3C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30;p15">
              <a:extLst>
                <a:ext uri="{FF2B5EF4-FFF2-40B4-BE49-F238E27FC236}">
                  <a16:creationId xmlns:a16="http://schemas.microsoft.com/office/drawing/2014/main" id="{549E96D1-FE3B-E64F-AADB-8D969FD66CF0}"/>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31;p15">
              <a:extLst>
                <a:ext uri="{FF2B5EF4-FFF2-40B4-BE49-F238E27FC236}">
                  <a16:creationId xmlns:a16="http://schemas.microsoft.com/office/drawing/2014/main" id="{43F031A9-E10D-6D4A-B1CB-77231D1B73DC}"/>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32;p15">
              <a:extLst>
                <a:ext uri="{FF2B5EF4-FFF2-40B4-BE49-F238E27FC236}">
                  <a16:creationId xmlns:a16="http://schemas.microsoft.com/office/drawing/2014/main" id="{9A8784A0-DA41-4E44-BBD9-5BD58DA5E7A3}"/>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33;p15">
              <a:extLst>
                <a:ext uri="{FF2B5EF4-FFF2-40B4-BE49-F238E27FC236}">
                  <a16:creationId xmlns:a16="http://schemas.microsoft.com/office/drawing/2014/main" id="{241AF2D9-ED5B-7B48-9CB3-34F1801DE67D}"/>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34;p15">
              <a:extLst>
                <a:ext uri="{FF2B5EF4-FFF2-40B4-BE49-F238E27FC236}">
                  <a16:creationId xmlns:a16="http://schemas.microsoft.com/office/drawing/2014/main" id="{CCC50DD3-B3CB-FA48-A9ED-D5B10341618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35;p15">
              <a:extLst>
                <a:ext uri="{FF2B5EF4-FFF2-40B4-BE49-F238E27FC236}">
                  <a16:creationId xmlns:a16="http://schemas.microsoft.com/office/drawing/2014/main" id="{5EB521E7-F060-E94D-94D9-225627245E29}"/>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36;p15">
              <a:extLst>
                <a:ext uri="{FF2B5EF4-FFF2-40B4-BE49-F238E27FC236}">
                  <a16:creationId xmlns:a16="http://schemas.microsoft.com/office/drawing/2014/main" id="{A219B4AB-E4F5-FF47-9C98-0F1DFD08ECB3}"/>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37;p15">
              <a:extLst>
                <a:ext uri="{FF2B5EF4-FFF2-40B4-BE49-F238E27FC236}">
                  <a16:creationId xmlns:a16="http://schemas.microsoft.com/office/drawing/2014/main" id="{5A693049-B6C0-914D-8A5E-96F659BCF3B9}"/>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38;p15">
              <a:extLst>
                <a:ext uri="{FF2B5EF4-FFF2-40B4-BE49-F238E27FC236}">
                  <a16:creationId xmlns:a16="http://schemas.microsoft.com/office/drawing/2014/main" id="{7C33100C-5690-704B-B7FA-2FEEB81B4750}"/>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3539;p15">
            <a:extLst>
              <a:ext uri="{FF2B5EF4-FFF2-40B4-BE49-F238E27FC236}">
                <a16:creationId xmlns:a16="http://schemas.microsoft.com/office/drawing/2014/main" id="{C4029369-7603-F64D-AEDC-DA85124A2BDB}"/>
              </a:ext>
            </a:extLst>
          </p:cNvPr>
          <p:cNvGrpSpPr/>
          <p:nvPr/>
        </p:nvGrpSpPr>
        <p:grpSpPr>
          <a:xfrm rot="5400000" flipH="1">
            <a:off x="648052" y="3395334"/>
            <a:ext cx="1722100" cy="2646925"/>
            <a:chOff x="1292750" y="2594800"/>
            <a:chExt cx="1722100" cy="2646925"/>
          </a:xfrm>
        </p:grpSpPr>
        <p:sp>
          <p:nvSpPr>
            <p:cNvPr id="75" name="Google Shape;3540;p15">
              <a:extLst>
                <a:ext uri="{FF2B5EF4-FFF2-40B4-BE49-F238E27FC236}">
                  <a16:creationId xmlns:a16="http://schemas.microsoft.com/office/drawing/2014/main" id="{F09B271B-8E39-094D-A52A-069AE9C39B25}"/>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41;p15">
              <a:extLst>
                <a:ext uri="{FF2B5EF4-FFF2-40B4-BE49-F238E27FC236}">
                  <a16:creationId xmlns:a16="http://schemas.microsoft.com/office/drawing/2014/main" id="{0354210A-0065-C14E-9C0D-797396F3D085}"/>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42;p15">
              <a:extLst>
                <a:ext uri="{FF2B5EF4-FFF2-40B4-BE49-F238E27FC236}">
                  <a16:creationId xmlns:a16="http://schemas.microsoft.com/office/drawing/2014/main" id="{64DB5BC5-70CD-4641-B6EB-84EC310E1988}"/>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43;p15">
              <a:extLst>
                <a:ext uri="{FF2B5EF4-FFF2-40B4-BE49-F238E27FC236}">
                  <a16:creationId xmlns:a16="http://schemas.microsoft.com/office/drawing/2014/main" id="{8227B085-66A3-A74E-B24A-51D798EAC927}"/>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44;p15">
              <a:extLst>
                <a:ext uri="{FF2B5EF4-FFF2-40B4-BE49-F238E27FC236}">
                  <a16:creationId xmlns:a16="http://schemas.microsoft.com/office/drawing/2014/main" id="{CED77D72-1786-8342-A5CA-7920B7296F14}"/>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45;p15">
              <a:extLst>
                <a:ext uri="{FF2B5EF4-FFF2-40B4-BE49-F238E27FC236}">
                  <a16:creationId xmlns:a16="http://schemas.microsoft.com/office/drawing/2014/main" id="{A0451D92-9A22-FD49-A633-C2AD1BD47C1D}"/>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6;p15">
              <a:extLst>
                <a:ext uri="{FF2B5EF4-FFF2-40B4-BE49-F238E27FC236}">
                  <a16:creationId xmlns:a16="http://schemas.microsoft.com/office/drawing/2014/main" id="{E2F9EBA6-1CAD-0440-8049-03233E60326F}"/>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47;p15">
              <a:extLst>
                <a:ext uri="{FF2B5EF4-FFF2-40B4-BE49-F238E27FC236}">
                  <a16:creationId xmlns:a16="http://schemas.microsoft.com/office/drawing/2014/main" id="{D0653796-1B4D-B742-9B99-ECBAA90FD384}"/>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48;p15">
              <a:extLst>
                <a:ext uri="{FF2B5EF4-FFF2-40B4-BE49-F238E27FC236}">
                  <a16:creationId xmlns:a16="http://schemas.microsoft.com/office/drawing/2014/main" id="{12B7CA18-E973-ED4F-9FA4-2CEA00C1978D}"/>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49;p15">
              <a:extLst>
                <a:ext uri="{FF2B5EF4-FFF2-40B4-BE49-F238E27FC236}">
                  <a16:creationId xmlns:a16="http://schemas.microsoft.com/office/drawing/2014/main" id="{C3F1AF13-CF2D-604E-B93E-000734797182}"/>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50;p15">
              <a:extLst>
                <a:ext uri="{FF2B5EF4-FFF2-40B4-BE49-F238E27FC236}">
                  <a16:creationId xmlns:a16="http://schemas.microsoft.com/office/drawing/2014/main" id="{05A6D2F0-5672-904A-81E2-39DB8A930D5D}"/>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51;p15">
              <a:extLst>
                <a:ext uri="{FF2B5EF4-FFF2-40B4-BE49-F238E27FC236}">
                  <a16:creationId xmlns:a16="http://schemas.microsoft.com/office/drawing/2014/main" id="{8F6FDDA2-C9EE-AE49-9F42-E963736111B1}"/>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52;p15">
              <a:extLst>
                <a:ext uri="{FF2B5EF4-FFF2-40B4-BE49-F238E27FC236}">
                  <a16:creationId xmlns:a16="http://schemas.microsoft.com/office/drawing/2014/main" id="{17CFB114-0315-A746-A278-EA9F6245AF17}"/>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53;p15">
              <a:extLst>
                <a:ext uri="{FF2B5EF4-FFF2-40B4-BE49-F238E27FC236}">
                  <a16:creationId xmlns:a16="http://schemas.microsoft.com/office/drawing/2014/main" id="{F6C71881-B8E3-2840-A7A6-802C9123E0F3}"/>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54;p15">
              <a:extLst>
                <a:ext uri="{FF2B5EF4-FFF2-40B4-BE49-F238E27FC236}">
                  <a16:creationId xmlns:a16="http://schemas.microsoft.com/office/drawing/2014/main" id="{0D446585-C68E-D64C-BEBF-55040BF5506F}"/>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55;p15">
              <a:extLst>
                <a:ext uri="{FF2B5EF4-FFF2-40B4-BE49-F238E27FC236}">
                  <a16:creationId xmlns:a16="http://schemas.microsoft.com/office/drawing/2014/main" id="{77AB6BB9-04EB-5B40-B485-5EFCA111768B}"/>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556;p15">
              <a:extLst>
                <a:ext uri="{FF2B5EF4-FFF2-40B4-BE49-F238E27FC236}">
                  <a16:creationId xmlns:a16="http://schemas.microsoft.com/office/drawing/2014/main" id="{66D9DB1F-B1A0-9644-9585-419523808DA0}"/>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557;p15">
              <a:extLst>
                <a:ext uri="{FF2B5EF4-FFF2-40B4-BE49-F238E27FC236}">
                  <a16:creationId xmlns:a16="http://schemas.microsoft.com/office/drawing/2014/main" id="{819D19F4-B12C-424E-8B07-E857FF6AB572}"/>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58;p15">
              <a:extLst>
                <a:ext uri="{FF2B5EF4-FFF2-40B4-BE49-F238E27FC236}">
                  <a16:creationId xmlns:a16="http://schemas.microsoft.com/office/drawing/2014/main" id="{8B874A4E-FEF3-3E4B-B3BA-D5B46D919211}"/>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59;p15">
              <a:extLst>
                <a:ext uri="{FF2B5EF4-FFF2-40B4-BE49-F238E27FC236}">
                  <a16:creationId xmlns:a16="http://schemas.microsoft.com/office/drawing/2014/main" id="{EAC12A12-5AB9-5A4E-A181-1A5FB3C1F95F}"/>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60;p15">
              <a:extLst>
                <a:ext uri="{FF2B5EF4-FFF2-40B4-BE49-F238E27FC236}">
                  <a16:creationId xmlns:a16="http://schemas.microsoft.com/office/drawing/2014/main" id="{874B34A4-0C09-EE47-B05D-41EAA296F3C5}"/>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61;p15">
              <a:extLst>
                <a:ext uri="{FF2B5EF4-FFF2-40B4-BE49-F238E27FC236}">
                  <a16:creationId xmlns:a16="http://schemas.microsoft.com/office/drawing/2014/main" id="{C369C719-9F42-6D4B-8BD9-1A7F34033870}"/>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62;p15">
              <a:extLst>
                <a:ext uri="{FF2B5EF4-FFF2-40B4-BE49-F238E27FC236}">
                  <a16:creationId xmlns:a16="http://schemas.microsoft.com/office/drawing/2014/main" id="{08EDCD36-F052-0540-86AC-8CF5058A7938}"/>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63;p15">
              <a:extLst>
                <a:ext uri="{FF2B5EF4-FFF2-40B4-BE49-F238E27FC236}">
                  <a16:creationId xmlns:a16="http://schemas.microsoft.com/office/drawing/2014/main" id="{41537CD5-832D-A24F-A163-8973CD5C24CD}"/>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64;p15">
              <a:extLst>
                <a:ext uri="{FF2B5EF4-FFF2-40B4-BE49-F238E27FC236}">
                  <a16:creationId xmlns:a16="http://schemas.microsoft.com/office/drawing/2014/main" id="{A152C1A4-7D29-1E4E-8287-56FA8FECF165}"/>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65;p15">
              <a:extLst>
                <a:ext uri="{FF2B5EF4-FFF2-40B4-BE49-F238E27FC236}">
                  <a16:creationId xmlns:a16="http://schemas.microsoft.com/office/drawing/2014/main" id="{5823FE37-6075-9A47-8DBE-CDC1CAC715BB}"/>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66;p15">
              <a:extLst>
                <a:ext uri="{FF2B5EF4-FFF2-40B4-BE49-F238E27FC236}">
                  <a16:creationId xmlns:a16="http://schemas.microsoft.com/office/drawing/2014/main" id="{BD3353FB-5DF3-B743-9F55-6731E3B3E38E}"/>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67;p15">
              <a:extLst>
                <a:ext uri="{FF2B5EF4-FFF2-40B4-BE49-F238E27FC236}">
                  <a16:creationId xmlns:a16="http://schemas.microsoft.com/office/drawing/2014/main" id="{0980C04A-7E8A-6243-8B35-B02B85D3313E}"/>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68;p15">
              <a:extLst>
                <a:ext uri="{FF2B5EF4-FFF2-40B4-BE49-F238E27FC236}">
                  <a16:creationId xmlns:a16="http://schemas.microsoft.com/office/drawing/2014/main" id="{F6E00AE0-2234-4B49-97E1-4A30446B93C8}"/>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69;p15">
              <a:extLst>
                <a:ext uri="{FF2B5EF4-FFF2-40B4-BE49-F238E27FC236}">
                  <a16:creationId xmlns:a16="http://schemas.microsoft.com/office/drawing/2014/main" id="{1CA63288-C534-A048-B3ED-201D20EC021B}"/>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70;p15">
              <a:extLst>
                <a:ext uri="{FF2B5EF4-FFF2-40B4-BE49-F238E27FC236}">
                  <a16:creationId xmlns:a16="http://schemas.microsoft.com/office/drawing/2014/main" id="{97931541-8FE8-8B43-A225-2B5683960E79}"/>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71;p15">
              <a:extLst>
                <a:ext uri="{FF2B5EF4-FFF2-40B4-BE49-F238E27FC236}">
                  <a16:creationId xmlns:a16="http://schemas.microsoft.com/office/drawing/2014/main" id="{15C765AE-F4AC-9342-B0E9-3ABF6F73C401}"/>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72;p15">
              <a:extLst>
                <a:ext uri="{FF2B5EF4-FFF2-40B4-BE49-F238E27FC236}">
                  <a16:creationId xmlns:a16="http://schemas.microsoft.com/office/drawing/2014/main" id="{600DB28E-5D16-0A4E-99ED-3C368B725CF9}"/>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573;p15">
              <a:extLst>
                <a:ext uri="{FF2B5EF4-FFF2-40B4-BE49-F238E27FC236}">
                  <a16:creationId xmlns:a16="http://schemas.microsoft.com/office/drawing/2014/main" id="{B8EE9EFD-0BA5-5F4D-A808-6E042BF54C83}"/>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574;p15">
              <a:extLst>
                <a:ext uri="{FF2B5EF4-FFF2-40B4-BE49-F238E27FC236}">
                  <a16:creationId xmlns:a16="http://schemas.microsoft.com/office/drawing/2014/main" id="{E5A30127-02DA-CF42-961D-4EE0DF34C633}"/>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575;p15">
              <a:extLst>
                <a:ext uri="{FF2B5EF4-FFF2-40B4-BE49-F238E27FC236}">
                  <a16:creationId xmlns:a16="http://schemas.microsoft.com/office/drawing/2014/main" id="{5D243669-548C-984F-BE92-879D253A32D3}"/>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576;p15">
              <a:extLst>
                <a:ext uri="{FF2B5EF4-FFF2-40B4-BE49-F238E27FC236}">
                  <a16:creationId xmlns:a16="http://schemas.microsoft.com/office/drawing/2014/main" id="{D3CF1EE8-722D-FD42-9863-D82C2CF0E58F}"/>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577;p15">
              <a:extLst>
                <a:ext uri="{FF2B5EF4-FFF2-40B4-BE49-F238E27FC236}">
                  <a16:creationId xmlns:a16="http://schemas.microsoft.com/office/drawing/2014/main" id="{1331195D-FE45-CE4A-ABD5-04AB6EB5D74E}"/>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578;p15">
              <a:extLst>
                <a:ext uri="{FF2B5EF4-FFF2-40B4-BE49-F238E27FC236}">
                  <a16:creationId xmlns:a16="http://schemas.microsoft.com/office/drawing/2014/main" id="{20A82C1C-88B8-0148-9E8C-8FF4FBE36950}"/>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579;p15">
              <a:extLst>
                <a:ext uri="{FF2B5EF4-FFF2-40B4-BE49-F238E27FC236}">
                  <a16:creationId xmlns:a16="http://schemas.microsoft.com/office/drawing/2014/main" id="{8654D09E-46DC-A14D-AD5A-8C204AF74AC1}"/>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580;p15">
              <a:extLst>
                <a:ext uri="{FF2B5EF4-FFF2-40B4-BE49-F238E27FC236}">
                  <a16:creationId xmlns:a16="http://schemas.microsoft.com/office/drawing/2014/main" id="{9A91C4C6-8072-D04C-B006-9A51F69AD604}"/>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581;p15">
              <a:extLst>
                <a:ext uri="{FF2B5EF4-FFF2-40B4-BE49-F238E27FC236}">
                  <a16:creationId xmlns:a16="http://schemas.microsoft.com/office/drawing/2014/main" id="{4DBDB85B-68BB-1C4C-9A27-E8367E409589}"/>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582;p15">
              <a:extLst>
                <a:ext uri="{FF2B5EF4-FFF2-40B4-BE49-F238E27FC236}">
                  <a16:creationId xmlns:a16="http://schemas.microsoft.com/office/drawing/2014/main" id="{6D0704FC-1DCD-8346-A3CE-B79EEA43FB1D}"/>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583;p15">
              <a:extLst>
                <a:ext uri="{FF2B5EF4-FFF2-40B4-BE49-F238E27FC236}">
                  <a16:creationId xmlns:a16="http://schemas.microsoft.com/office/drawing/2014/main" id="{DF737661-3F59-404F-B06B-D27CEECF2464}"/>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584;p15">
              <a:extLst>
                <a:ext uri="{FF2B5EF4-FFF2-40B4-BE49-F238E27FC236}">
                  <a16:creationId xmlns:a16="http://schemas.microsoft.com/office/drawing/2014/main" id="{DC2A869D-9DBF-2643-A3DB-9A2FDEB3CB41}"/>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585;p15">
              <a:extLst>
                <a:ext uri="{FF2B5EF4-FFF2-40B4-BE49-F238E27FC236}">
                  <a16:creationId xmlns:a16="http://schemas.microsoft.com/office/drawing/2014/main" id="{A8C0370B-732E-614C-A3DD-09820D39F9DA}"/>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586;p15">
              <a:extLst>
                <a:ext uri="{FF2B5EF4-FFF2-40B4-BE49-F238E27FC236}">
                  <a16:creationId xmlns:a16="http://schemas.microsoft.com/office/drawing/2014/main" id="{A140E735-B779-CA43-944A-7320EBDFAA5A}"/>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587;p15">
              <a:extLst>
                <a:ext uri="{FF2B5EF4-FFF2-40B4-BE49-F238E27FC236}">
                  <a16:creationId xmlns:a16="http://schemas.microsoft.com/office/drawing/2014/main" id="{B4E1F383-9A3D-3B4B-B829-1D86DFECE031}"/>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588;p15">
              <a:extLst>
                <a:ext uri="{FF2B5EF4-FFF2-40B4-BE49-F238E27FC236}">
                  <a16:creationId xmlns:a16="http://schemas.microsoft.com/office/drawing/2014/main" id="{690D0745-B8E4-2C42-B42A-51B4FDE22449}"/>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589;p15">
              <a:extLst>
                <a:ext uri="{FF2B5EF4-FFF2-40B4-BE49-F238E27FC236}">
                  <a16:creationId xmlns:a16="http://schemas.microsoft.com/office/drawing/2014/main" id="{CC1B8584-A08F-FC43-A6A7-EB7638D6410D}"/>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590;p15">
              <a:extLst>
                <a:ext uri="{FF2B5EF4-FFF2-40B4-BE49-F238E27FC236}">
                  <a16:creationId xmlns:a16="http://schemas.microsoft.com/office/drawing/2014/main" id="{98465572-880C-8540-9701-B6DB4A74DD86}"/>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591;p15">
              <a:extLst>
                <a:ext uri="{FF2B5EF4-FFF2-40B4-BE49-F238E27FC236}">
                  <a16:creationId xmlns:a16="http://schemas.microsoft.com/office/drawing/2014/main" id="{2A605343-F63B-C14D-91EA-FB8926A48FFC}"/>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592;p15">
              <a:extLst>
                <a:ext uri="{FF2B5EF4-FFF2-40B4-BE49-F238E27FC236}">
                  <a16:creationId xmlns:a16="http://schemas.microsoft.com/office/drawing/2014/main" id="{AC862384-42E0-3C40-972A-6E803E4E3959}"/>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93;p15">
              <a:extLst>
                <a:ext uri="{FF2B5EF4-FFF2-40B4-BE49-F238E27FC236}">
                  <a16:creationId xmlns:a16="http://schemas.microsoft.com/office/drawing/2014/main" id="{79C2B589-65E5-964C-A002-2A2B34B3156D}"/>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94;p15">
              <a:extLst>
                <a:ext uri="{FF2B5EF4-FFF2-40B4-BE49-F238E27FC236}">
                  <a16:creationId xmlns:a16="http://schemas.microsoft.com/office/drawing/2014/main" id="{9B04B25A-71F0-5847-A45C-076C9E37B84B}"/>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95;p15">
              <a:extLst>
                <a:ext uri="{FF2B5EF4-FFF2-40B4-BE49-F238E27FC236}">
                  <a16:creationId xmlns:a16="http://schemas.microsoft.com/office/drawing/2014/main" id="{ECAE4A95-E43F-CA41-A640-971BF59807E3}"/>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96;p15">
              <a:extLst>
                <a:ext uri="{FF2B5EF4-FFF2-40B4-BE49-F238E27FC236}">
                  <a16:creationId xmlns:a16="http://schemas.microsoft.com/office/drawing/2014/main" id="{6036B088-6A46-6441-833F-54500DFA7994}"/>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97;p15">
              <a:extLst>
                <a:ext uri="{FF2B5EF4-FFF2-40B4-BE49-F238E27FC236}">
                  <a16:creationId xmlns:a16="http://schemas.microsoft.com/office/drawing/2014/main" id="{7DCBDDD6-DDE5-574A-8BEC-B6E64FBF004B}"/>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98;p15">
              <a:extLst>
                <a:ext uri="{FF2B5EF4-FFF2-40B4-BE49-F238E27FC236}">
                  <a16:creationId xmlns:a16="http://schemas.microsoft.com/office/drawing/2014/main" id="{66BC2772-5D5B-F842-8C8B-1DC806426790}"/>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99;p15">
              <a:extLst>
                <a:ext uri="{FF2B5EF4-FFF2-40B4-BE49-F238E27FC236}">
                  <a16:creationId xmlns:a16="http://schemas.microsoft.com/office/drawing/2014/main" id="{C4BB7DBF-E845-8E47-853E-9B06A18BC59B}"/>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00;p15">
              <a:extLst>
                <a:ext uri="{FF2B5EF4-FFF2-40B4-BE49-F238E27FC236}">
                  <a16:creationId xmlns:a16="http://schemas.microsoft.com/office/drawing/2014/main" id="{64C1AAD7-421A-964A-B267-198F8E29C4EF}"/>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1;p15">
              <a:extLst>
                <a:ext uri="{FF2B5EF4-FFF2-40B4-BE49-F238E27FC236}">
                  <a16:creationId xmlns:a16="http://schemas.microsoft.com/office/drawing/2014/main" id="{0992D409-E34E-D742-97C3-65DD2EA35EE1}"/>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2;p15">
              <a:extLst>
                <a:ext uri="{FF2B5EF4-FFF2-40B4-BE49-F238E27FC236}">
                  <a16:creationId xmlns:a16="http://schemas.microsoft.com/office/drawing/2014/main" id="{94408DDA-5F29-CA43-8BE4-E2504968B180}"/>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3;p15">
              <a:extLst>
                <a:ext uri="{FF2B5EF4-FFF2-40B4-BE49-F238E27FC236}">
                  <a16:creationId xmlns:a16="http://schemas.microsoft.com/office/drawing/2014/main" id="{234E9A5E-C4CE-3641-BE37-A12164C224C4}"/>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4;p15">
              <a:extLst>
                <a:ext uri="{FF2B5EF4-FFF2-40B4-BE49-F238E27FC236}">
                  <a16:creationId xmlns:a16="http://schemas.microsoft.com/office/drawing/2014/main" id="{6BA4DC19-BC6B-6A44-82C8-FB687A2F163D}"/>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5;p15">
              <a:extLst>
                <a:ext uri="{FF2B5EF4-FFF2-40B4-BE49-F238E27FC236}">
                  <a16:creationId xmlns:a16="http://schemas.microsoft.com/office/drawing/2014/main" id="{D11743E6-497D-2B4D-8AE3-53BBAFDD3C13}"/>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6;p15">
              <a:extLst>
                <a:ext uri="{FF2B5EF4-FFF2-40B4-BE49-F238E27FC236}">
                  <a16:creationId xmlns:a16="http://schemas.microsoft.com/office/drawing/2014/main" id="{CA3A70E6-8E93-6D4F-A6A6-08F1C11D9D23}"/>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7;p15">
              <a:extLst>
                <a:ext uri="{FF2B5EF4-FFF2-40B4-BE49-F238E27FC236}">
                  <a16:creationId xmlns:a16="http://schemas.microsoft.com/office/drawing/2014/main" id="{6D33993E-4F56-ED46-AB7E-FBC645CD6067}"/>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08;p15">
              <a:extLst>
                <a:ext uri="{FF2B5EF4-FFF2-40B4-BE49-F238E27FC236}">
                  <a16:creationId xmlns:a16="http://schemas.microsoft.com/office/drawing/2014/main" id="{1F7D2395-1F6B-C74C-AD55-3C8FB0754CEE}"/>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09;p15">
              <a:extLst>
                <a:ext uri="{FF2B5EF4-FFF2-40B4-BE49-F238E27FC236}">
                  <a16:creationId xmlns:a16="http://schemas.microsoft.com/office/drawing/2014/main" id="{D994FFCF-9A49-B34D-8FA5-411A0C5F36B2}"/>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10;p15">
              <a:extLst>
                <a:ext uri="{FF2B5EF4-FFF2-40B4-BE49-F238E27FC236}">
                  <a16:creationId xmlns:a16="http://schemas.microsoft.com/office/drawing/2014/main" id="{504D78FE-FBA0-9D47-A4DB-7ADFCEEDC503}"/>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11;p15">
              <a:extLst>
                <a:ext uri="{FF2B5EF4-FFF2-40B4-BE49-F238E27FC236}">
                  <a16:creationId xmlns:a16="http://schemas.microsoft.com/office/drawing/2014/main" id="{73CDDA1C-CD40-1042-A575-31FB3F6283F4}"/>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12;p15">
              <a:extLst>
                <a:ext uri="{FF2B5EF4-FFF2-40B4-BE49-F238E27FC236}">
                  <a16:creationId xmlns:a16="http://schemas.microsoft.com/office/drawing/2014/main" id="{2971A2EB-0DAC-E546-B00E-83351010229D}"/>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13;p15">
              <a:extLst>
                <a:ext uri="{FF2B5EF4-FFF2-40B4-BE49-F238E27FC236}">
                  <a16:creationId xmlns:a16="http://schemas.microsoft.com/office/drawing/2014/main" id="{5455E0C9-4A3F-7D4C-BCE1-6E0A19A8A795}"/>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14;p15">
              <a:extLst>
                <a:ext uri="{FF2B5EF4-FFF2-40B4-BE49-F238E27FC236}">
                  <a16:creationId xmlns:a16="http://schemas.microsoft.com/office/drawing/2014/main" id="{9C0947E6-9E23-3F41-A1F3-D98CF0BF1834}"/>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15;p15">
              <a:extLst>
                <a:ext uri="{FF2B5EF4-FFF2-40B4-BE49-F238E27FC236}">
                  <a16:creationId xmlns:a16="http://schemas.microsoft.com/office/drawing/2014/main" id="{C26AA227-AEA6-464A-96A0-AE49528DC1F2}"/>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16;p15">
              <a:extLst>
                <a:ext uri="{FF2B5EF4-FFF2-40B4-BE49-F238E27FC236}">
                  <a16:creationId xmlns:a16="http://schemas.microsoft.com/office/drawing/2014/main" id="{D2BA63D4-D9AE-6E4B-A5B2-74338D27FE96}"/>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17;p15">
              <a:extLst>
                <a:ext uri="{FF2B5EF4-FFF2-40B4-BE49-F238E27FC236}">
                  <a16:creationId xmlns:a16="http://schemas.microsoft.com/office/drawing/2014/main" id="{9009F580-8795-2F42-A7C6-C864DF317C07}"/>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18;p15">
              <a:extLst>
                <a:ext uri="{FF2B5EF4-FFF2-40B4-BE49-F238E27FC236}">
                  <a16:creationId xmlns:a16="http://schemas.microsoft.com/office/drawing/2014/main" id="{0DC7B81F-9A24-9B45-9A7B-DD31824CA922}"/>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19;p15">
              <a:extLst>
                <a:ext uri="{FF2B5EF4-FFF2-40B4-BE49-F238E27FC236}">
                  <a16:creationId xmlns:a16="http://schemas.microsoft.com/office/drawing/2014/main" id="{E1AAB7FA-B353-3C4D-AC24-22A9C6E615E4}"/>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20;p15">
              <a:extLst>
                <a:ext uri="{FF2B5EF4-FFF2-40B4-BE49-F238E27FC236}">
                  <a16:creationId xmlns:a16="http://schemas.microsoft.com/office/drawing/2014/main" id="{691AEA61-7FF1-E847-B672-0FA9E1F8CF9B}"/>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21;p15">
              <a:extLst>
                <a:ext uri="{FF2B5EF4-FFF2-40B4-BE49-F238E27FC236}">
                  <a16:creationId xmlns:a16="http://schemas.microsoft.com/office/drawing/2014/main" id="{DF91495F-2E54-5141-ABF3-D021DF69CF1B}"/>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22;p15">
              <a:extLst>
                <a:ext uri="{FF2B5EF4-FFF2-40B4-BE49-F238E27FC236}">
                  <a16:creationId xmlns:a16="http://schemas.microsoft.com/office/drawing/2014/main" id="{72D635CC-12A6-3048-B3D9-9EA9E28369F0}"/>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23;p15">
              <a:extLst>
                <a:ext uri="{FF2B5EF4-FFF2-40B4-BE49-F238E27FC236}">
                  <a16:creationId xmlns:a16="http://schemas.microsoft.com/office/drawing/2014/main" id="{321CBFFA-E1B9-664C-9CBC-CBB87AD40038}"/>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24;p15">
              <a:extLst>
                <a:ext uri="{FF2B5EF4-FFF2-40B4-BE49-F238E27FC236}">
                  <a16:creationId xmlns:a16="http://schemas.microsoft.com/office/drawing/2014/main" id="{A3B1D696-EA91-3848-B461-B311D8CE8221}"/>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25;p15">
              <a:extLst>
                <a:ext uri="{FF2B5EF4-FFF2-40B4-BE49-F238E27FC236}">
                  <a16:creationId xmlns:a16="http://schemas.microsoft.com/office/drawing/2014/main" id="{AB4599E4-173B-4647-A152-A65A6513F48E}"/>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26;p15">
              <a:extLst>
                <a:ext uri="{FF2B5EF4-FFF2-40B4-BE49-F238E27FC236}">
                  <a16:creationId xmlns:a16="http://schemas.microsoft.com/office/drawing/2014/main" id="{38643864-9D85-8C4C-BBAD-B2DAE0180D45}"/>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3627;p15">
            <a:extLst>
              <a:ext uri="{FF2B5EF4-FFF2-40B4-BE49-F238E27FC236}">
                <a16:creationId xmlns:a16="http://schemas.microsoft.com/office/drawing/2014/main" id="{09FB0980-A208-C04A-9A23-80FCCCBF0B40}"/>
              </a:ext>
            </a:extLst>
          </p:cNvPr>
          <p:cNvGrpSpPr/>
          <p:nvPr/>
        </p:nvGrpSpPr>
        <p:grpSpPr>
          <a:xfrm rot="2612896">
            <a:off x="-178456" y="358714"/>
            <a:ext cx="1931387" cy="2228260"/>
            <a:chOff x="4187325" y="3050125"/>
            <a:chExt cx="1931400" cy="2228275"/>
          </a:xfrm>
        </p:grpSpPr>
        <p:sp>
          <p:nvSpPr>
            <p:cNvPr id="163" name="Google Shape;3628;p15">
              <a:extLst>
                <a:ext uri="{FF2B5EF4-FFF2-40B4-BE49-F238E27FC236}">
                  <a16:creationId xmlns:a16="http://schemas.microsoft.com/office/drawing/2014/main" id="{3C4A46FB-F586-9645-B7B2-3A77255F655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29;p15">
              <a:extLst>
                <a:ext uri="{FF2B5EF4-FFF2-40B4-BE49-F238E27FC236}">
                  <a16:creationId xmlns:a16="http://schemas.microsoft.com/office/drawing/2014/main" id="{BF0C837F-B7CE-E948-BF1E-7165D5750BED}"/>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30;p15">
              <a:extLst>
                <a:ext uri="{FF2B5EF4-FFF2-40B4-BE49-F238E27FC236}">
                  <a16:creationId xmlns:a16="http://schemas.microsoft.com/office/drawing/2014/main" id="{DAA940D6-340A-224C-A691-01878CEDA831}"/>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31;p15">
              <a:extLst>
                <a:ext uri="{FF2B5EF4-FFF2-40B4-BE49-F238E27FC236}">
                  <a16:creationId xmlns:a16="http://schemas.microsoft.com/office/drawing/2014/main" id="{DB375F93-EEE9-AC40-805D-4CC946E6C490}"/>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32;p15">
              <a:extLst>
                <a:ext uri="{FF2B5EF4-FFF2-40B4-BE49-F238E27FC236}">
                  <a16:creationId xmlns:a16="http://schemas.microsoft.com/office/drawing/2014/main" id="{7EB51093-45AE-F34A-8BF2-75A9B17BD377}"/>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33;p15">
              <a:extLst>
                <a:ext uri="{FF2B5EF4-FFF2-40B4-BE49-F238E27FC236}">
                  <a16:creationId xmlns:a16="http://schemas.microsoft.com/office/drawing/2014/main" id="{734BDEB3-976A-FD44-A4F2-17ED8A9ED8B2}"/>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34;p15">
              <a:extLst>
                <a:ext uri="{FF2B5EF4-FFF2-40B4-BE49-F238E27FC236}">
                  <a16:creationId xmlns:a16="http://schemas.microsoft.com/office/drawing/2014/main" id="{2554764C-7A86-A149-9039-D2FEE26135EB}"/>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35;p15">
              <a:extLst>
                <a:ext uri="{FF2B5EF4-FFF2-40B4-BE49-F238E27FC236}">
                  <a16:creationId xmlns:a16="http://schemas.microsoft.com/office/drawing/2014/main" id="{912040FE-282A-334E-BFC1-139E1808E035}"/>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636;p15">
              <a:extLst>
                <a:ext uri="{FF2B5EF4-FFF2-40B4-BE49-F238E27FC236}">
                  <a16:creationId xmlns:a16="http://schemas.microsoft.com/office/drawing/2014/main" id="{87CF2744-5EB2-D342-9C04-B1993E559909}"/>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37;p15">
              <a:extLst>
                <a:ext uri="{FF2B5EF4-FFF2-40B4-BE49-F238E27FC236}">
                  <a16:creationId xmlns:a16="http://schemas.microsoft.com/office/drawing/2014/main" id="{810244C1-DAB5-C44E-A719-3A6A234497F8}"/>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38;p15">
              <a:extLst>
                <a:ext uri="{FF2B5EF4-FFF2-40B4-BE49-F238E27FC236}">
                  <a16:creationId xmlns:a16="http://schemas.microsoft.com/office/drawing/2014/main" id="{D333B9D0-AA28-424E-9C62-8740315CB078}"/>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39;p15">
              <a:extLst>
                <a:ext uri="{FF2B5EF4-FFF2-40B4-BE49-F238E27FC236}">
                  <a16:creationId xmlns:a16="http://schemas.microsoft.com/office/drawing/2014/main" id="{528BA9BB-DAF3-D046-BE2E-8F366996D896}"/>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40;p15">
              <a:extLst>
                <a:ext uri="{FF2B5EF4-FFF2-40B4-BE49-F238E27FC236}">
                  <a16:creationId xmlns:a16="http://schemas.microsoft.com/office/drawing/2014/main" id="{4BDB6899-7524-1C4D-874E-9BC523177C46}"/>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41;p15">
              <a:extLst>
                <a:ext uri="{FF2B5EF4-FFF2-40B4-BE49-F238E27FC236}">
                  <a16:creationId xmlns:a16="http://schemas.microsoft.com/office/drawing/2014/main" id="{DDFE7C70-A964-AA48-BD76-96CFE94B8604}"/>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42;p15">
              <a:extLst>
                <a:ext uri="{FF2B5EF4-FFF2-40B4-BE49-F238E27FC236}">
                  <a16:creationId xmlns:a16="http://schemas.microsoft.com/office/drawing/2014/main" id="{A2049383-709D-FB49-BE87-C3F281A9BFD1}"/>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43;p15">
              <a:extLst>
                <a:ext uri="{FF2B5EF4-FFF2-40B4-BE49-F238E27FC236}">
                  <a16:creationId xmlns:a16="http://schemas.microsoft.com/office/drawing/2014/main" id="{E23E5F60-9E2A-8A42-A97A-0D6A7242DCBC}"/>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644;p15">
              <a:extLst>
                <a:ext uri="{FF2B5EF4-FFF2-40B4-BE49-F238E27FC236}">
                  <a16:creationId xmlns:a16="http://schemas.microsoft.com/office/drawing/2014/main" id="{908A4A29-20D2-D04A-9425-CC9D14105704}"/>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45;p15">
              <a:extLst>
                <a:ext uri="{FF2B5EF4-FFF2-40B4-BE49-F238E27FC236}">
                  <a16:creationId xmlns:a16="http://schemas.microsoft.com/office/drawing/2014/main" id="{1C9E955A-550F-3649-A952-2BBEC781EF4D}"/>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646;p15">
              <a:extLst>
                <a:ext uri="{FF2B5EF4-FFF2-40B4-BE49-F238E27FC236}">
                  <a16:creationId xmlns:a16="http://schemas.microsoft.com/office/drawing/2014/main" id="{529B8B96-6FD5-0B41-AAE2-20F098437EEF}"/>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47;p15">
              <a:extLst>
                <a:ext uri="{FF2B5EF4-FFF2-40B4-BE49-F238E27FC236}">
                  <a16:creationId xmlns:a16="http://schemas.microsoft.com/office/drawing/2014/main" id="{F2E76143-59F2-054A-810D-0F2C5987E2D1}"/>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648;p15">
              <a:extLst>
                <a:ext uri="{FF2B5EF4-FFF2-40B4-BE49-F238E27FC236}">
                  <a16:creationId xmlns:a16="http://schemas.microsoft.com/office/drawing/2014/main" id="{154D7841-8C1F-6B40-86EF-F1495856CA97}"/>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49;p15">
              <a:extLst>
                <a:ext uri="{FF2B5EF4-FFF2-40B4-BE49-F238E27FC236}">
                  <a16:creationId xmlns:a16="http://schemas.microsoft.com/office/drawing/2014/main" id="{5BB19900-7BC5-3048-8074-4C5CB8C68622}"/>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650;p15">
              <a:extLst>
                <a:ext uri="{FF2B5EF4-FFF2-40B4-BE49-F238E27FC236}">
                  <a16:creationId xmlns:a16="http://schemas.microsoft.com/office/drawing/2014/main" id="{A48AE041-648F-884E-A430-E70561107F53}"/>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51;p15">
              <a:extLst>
                <a:ext uri="{FF2B5EF4-FFF2-40B4-BE49-F238E27FC236}">
                  <a16:creationId xmlns:a16="http://schemas.microsoft.com/office/drawing/2014/main" id="{707094D0-4B83-9C4A-9480-F4A972A2710E}"/>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652;p15">
              <a:extLst>
                <a:ext uri="{FF2B5EF4-FFF2-40B4-BE49-F238E27FC236}">
                  <a16:creationId xmlns:a16="http://schemas.microsoft.com/office/drawing/2014/main" id="{FC79CE72-432D-584A-8673-AC3EA456D890}"/>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3653;p15">
            <a:extLst>
              <a:ext uri="{FF2B5EF4-FFF2-40B4-BE49-F238E27FC236}">
                <a16:creationId xmlns:a16="http://schemas.microsoft.com/office/drawing/2014/main" id="{F37E7FA1-0C79-0042-B44A-EB3609F06118}"/>
              </a:ext>
            </a:extLst>
          </p:cNvPr>
          <p:cNvGrpSpPr/>
          <p:nvPr/>
        </p:nvGrpSpPr>
        <p:grpSpPr>
          <a:xfrm rot="5400000">
            <a:off x="-715845" y="3350664"/>
            <a:ext cx="1803000" cy="2046625"/>
            <a:chOff x="1360300" y="417100"/>
            <a:chExt cx="1803000" cy="2046625"/>
          </a:xfrm>
        </p:grpSpPr>
        <p:sp>
          <p:nvSpPr>
            <p:cNvPr id="189" name="Google Shape;3654;p15">
              <a:extLst>
                <a:ext uri="{FF2B5EF4-FFF2-40B4-BE49-F238E27FC236}">
                  <a16:creationId xmlns:a16="http://schemas.microsoft.com/office/drawing/2014/main" id="{D3E666F2-34C0-6D49-9BD2-6FE9372D9F8B}"/>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655;p15">
              <a:extLst>
                <a:ext uri="{FF2B5EF4-FFF2-40B4-BE49-F238E27FC236}">
                  <a16:creationId xmlns:a16="http://schemas.microsoft.com/office/drawing/2014/main" id="{C7E02785-28FA-7946-8BF8-CD636B807ABC}"/>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656;p15">
              <a:extLst>
                <a:ext uri="{FF2B5EF4-FFF2-40B4-BE49-F238E27FC236}">
                  <a16:creationId xmlns:a16="http://schemas.microsoft.com/office/drawing/2014/main" id="{72BD92D6-6BB0-6247-854E-E7472FE9D5DF}"/>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57;p15">
              <a:extLst>
                <a:ext uri="{FF2B5EF4-FFF2-40B4-BE49-F238E27FC236}">
                  <a16:creationId xmlns:a16="http://schemas.microsoft.com/office/drawing/2014/main" id="{C03F2454-0141-2F46-9EC4-97B84D23794F}"/>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58;p15">
              <a:extLst>
                <a:ext uri="{FF2B5EF4-FFF2-40B4-BE49-F238E27FC236}">
                  <a16:creationId xmlns:a16="http://schemas.microsoft.com/office/drawing/2014/main" id="{D69107C6-B8A4-9D46-8F8A-21233498289E}"/>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59;p15">
              <a:extLst>
                <a:ext uri="{FF2B5EF4-FFF2-40B4-BE49-F238E27FC236}">
                  <a16:creationId xmlns:a16="http://schemas.microsoft.com/office/drawing/2014/main" id="{F874FDCA-4C8A-4A49-8563-5B88544771C7}"/>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60;p15">
              <a:extLst>
                <a:ext uri="{FF2B5EF4-FFF2-40B4-BE49-F238E27FC236}">
                  <a16:creationId xmlns:a16="http://schemas.microsoft.com/office/drawing/2014/main" id="{60F0C280-9261-5F46-B8E6-A46FC8BD1F5E}"/>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61;p15">
              <a:extLst>
                <a:ext uri="{FF2B5EF4-FFF2-40B4-BE49-F238E27FC236}">
                  <a16:creationId xmlns:a16="http://schemas.microsoft.com/office/drawing/2014/main" id="{4C8A5028-99F2-894D-8FE4-29454C4C3FAC}"/>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62;p15">
              <a:extLst>
                <a:ext uri="{FF2B5EF4-FFF2-40B4-BE49-F238E27FC236}">
                  <a16:creationId xmlns:a16="http://schemas.microsoft.com/office/drawing/2014/main" id="{D120759C-01EA-D441-B6A8-CDCF65225829}"/>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63;p15">
              <a:extLst>
                <a:ext uri="{FF2B5EF4-FFF2-40B4-BE49-F238E27FC236}">
                  <a16:creationId xmlns:a16="http://schemas.microsoft.com/office/drawing/2014/main" id="{A8096FE6-2CE2-174C-8D02-11DF23F88606}"/>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64;p15">
              <a:extLst>
                <a:ext uri="{FF2B5EF4-FFF2-40B4-BE49-F238E27FC236}">
                  <a16:creationId xmlns:a16="http://schemas.microsoft.com/office/drawing/2014/main" id="{0DE0C5CA-2F45-544D-A548-4A4A5FDC4B07}"/>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65;p15">
              <a:extLst>
                <a:ext uri="{FF2B5EF4-FFF2-40B4-BE49-F238E27FC236}">
                  <a16:creationId xmlns:a16="http://schemas.microsoft.com/office/drawing/2014/main" id="{EF9B2617-1158-B840-84F8-A92307890522}"/>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66;p15">
              <a:extLst>
                <a:ext uri="{FF2B5EF4-FFF2-40B4-BE49-F238E27FC236}">
                  <a16:creationId xmlns:a16="http://schemas.microsoft.com/office/drawing/2014/main" id="{49266107-AE93-A545-BC7F-8645ADABAD44}"/>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67;p15">
              <a:extLst>
                <a:ext uri="{FF2B5EF4-FFF2-40B4-BE49-F238E27FC236}">
                  <a16:creationId xmlns:a16="http://schemas.microsoft.com/office/drawing/2014/main" id="{C3C3C054-E25E-EF4C-9540-9B67B7587BB8}"/>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68;p15">
              <a:extLst>
                <a:ext uri="{FF2B5EF4-FFF2-40B4-BE49-F238E27FC236}">
                  <a16:creationId xmlns:a16="http://schemas.microsoft.com/office/drawing/2014/main" id="{0D4DB6BA-9050-EC44-AB3E-51D216FEF000}"/>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669;p15">
              <a:extLst>
                <a:ext uri="{FF2B5EF4-FFF2-40B4-BE49-F238E27FC236}">
                  <a16:creationId xmlns:a16="http://schemas.microsoft.com/office/drawing/2014/main" id="{726D3FC0-038B-4F4A-90CF-4F64820B6EB9}"/>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670;p15">
              <a:extLst>
                <a:ext uri="{FF2B5EF4-FFF2-40B4-BE49-F238E27FC236}">
                  <a16:creationId xmlns:a16="http://schemas.microsoft.com/office/drawing/2014/main" id="{D68B040A-307E-3B48-80A3-D03CA994529E}"/>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71;p15">
              <a:extLst>
                <a:ext uri="{FF2B5EF4-FFF2-40B4-BE49-F238E27FC236}">
                  <a16:creationId xmlns:a16="http://schemas.microsoft.com/office/drawing/2014/main" id="{CA86F9EB-AF03-D74F-9422-57CEC2A394F6}"/>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72;p15">
              <a:extLst>
                <a:ext uri="{FF2B5EF4-FFF2-40B4-BE49-F238E27FC236}">
                  <a16:creationId xmlns:a16="http://schemas.microsoft.com/office/drawing/2014/main" id="{8211C85C-E452-2A43-86FF-5F2FDEC422CA}"/>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73;p15">
              <a:extLst>
                <a:ext uri="{FF2B5EF4-FFF2-40B4-BE49-F238E27FC236}">
                  <a16:creationId xmlns:a16="http://schemas.microsoft.com/office/drawing/2014/main" id="{9386869B-846B-E449-B3B3-06571907CC09}"/>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74;p15">
              <a:extLst>
                <a:ext uri="{FF2B5EF4-FFF2-40B4-BE49-F238E27FC236}">
                  <a16:creationId xmlns:a16="http://schemas.microsoft.com/office/drawing/2014/main" id="{A0E63D74-C7BA-6348-B49C-342330EE8E5F}"/>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75;p15">
              <a:extLst>
                <a:ext uri="{FF2B5EF4-FFF2-40B4-BE49-F238E27FC236}">
                  <a16:creationId xmlns:a16="http://schemas.microsoft.com/office/drawing/2014/main" id="{0CFE05DF-A5D5-C74E-A6E0-39D769D99B89}"/>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76;p15">
              <a:extLst>
                <a:ext uri="{FF2B5EF4-FFF2-40B4-BE49-F238E27FC236}">
                  <a16:creationId xmlns:a16="http://schemas.microsoft.com/office/drawing/2014/main" id="{F7B7E585-071A-1745-AA70-99D8FC5C5B80}"/>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77;p15">
              <a:extLst>
                <a:ext uri="{FF2B5EF4-FFF2-40B4-BE49-F238E27FC236}">
                  <a16:creationId xmlns:a16="http://schemas.microsoft.com/office/drawing/2014/main" id="{407A4379-C245-9D46-A5CD-FA305E9A6BE0}"/>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78;p15">
              <a:extLst>
                <a:ext uri="{FF2B5EF4-FFF2-40B4-BE49-F238E27FC236}">
                  <a16:creationId xmlns:a16="http://schemas.microsoft.com/office/drawing/2014/main" id="{4B5DA163-9D7B-B04F-823C-A45B217B3222}"/>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79;p15">
              <a:extLst>
                <a:ext uri="{FF2B5EF4-FFF2-40B4-BE49-F238E27FC236}">
                  <a16:creationId xmlns:a16="http://schemas.microsoft.com/office/drawing/2014/main" id="{21D7279C-2CC7-264C-86CD-95376B1306EB}"/>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3680;p15">
            <a:extLst>
              <a:ext uri="{FF2B5EF4-FFF2-40B4-BE49-F238E27FC236}">
                <a16:creationId xmlns:a16="http://schemas.microsoft.com/office/drawing/2014/main" id="{CEBCE78D-936A-B741-B546-9CEC94726945}"/>
              </a:ext>
            </a:extLst>
          </p:cNvPr>
          <p:cNvGrpSpPr/>
          <p:nvPr/>
        </p:nvGrpSpPr>
        <p:grpSpPr>
          <a:xfrm rot="-3696460" flipH="1">
            <a:off x="7476637" y="971384"/>
            <a:ext cx="1931373" cy="2228244"/>
            <a:chOff x="4187325" y="3050125"/>
            <a:chExt cx="1931400" cy="2228275"/>
          </a:xfrm>
        </p:grpSpPr>
        <p:sp>
          <p:nvSpPr>
            <p:cNvPr id="216" name="Google Shape;3681;p15">
              <a:extLst>
                <a:ext uri="{FF2B5EF4-FFF2-40B4-BE49-F238E27FC236}">
                  <a16:creationId xmlns:a16="http://schemas.microsoft.com/office/drawing/2014/main" id="{89A35D91-7B51-CB46-BF9A-654C260A1CD1}"/>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82;p15">
              <a:extLst>
                <a:ext uri="{FF2B5EF4-FFF2-40B4-BE49-F238E27FC236}">
                  <a16:creationId xmlns:a16="http://schemas.microsoft.com/office/drawing/2014/main" id="{3921CA92-1B12-3140-B1E2-A9E791375F0E}"/>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83;p15">
              <a:extLst>
                <a:ext uri="{FF2B5EF4-FFF2-40B4-BE49-F238E27FC236}">
                  <a16:creationId xmlns:a16="http://schemas.microsoft.com/office/drawing/2014/main" id="{EECE0D16-90F0-BE4A-92C8-5C0295AA193A}"/>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84;p15">
              <a:extLst>
                <a:ext uri="{FF2B5EF4-FFF2-40B4-BE49-F238E27FC236}">
                  <a16:creationId xmlns:a16="http://schemas.microsoft.com/office/drawing/2014/main" id="{9B2D0517-F8A3-224A-90EB-869D6F221AD7}"/>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85;p15">
              <a:extLst>
                <a:ext uri="{FF2B5EF4-FFF2-40B4-BE49-F238E27FC236}">
                  <a16:creationId xmlns:a16="http://schemas.microsoft.com/office/drawing/2014/main" id="{64E2787F-3409-CE4D-881A-7F33081C9F34}"/>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86;p15">
              <a:extLst>
                <a:ext uri="{FF2B5EF4-FFF2-40B4-BE49-F238E27FC236}">
                  <a16:creationId xmlns:a16="http://schemas.microsoft.com/office/drawing/2014/main" id="{FC69AE7C-7191-454A-9F72-DAF311D61796}"/>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87;p15">
              <a:extLst>
                <a:ext uri="{FF2B5EF4-FFF2-40B4-BE49-F238E27FC236}">
                  <a16:creationId xmlns:a16="http://schemas.microsoft.com/office/drawing/2014/main" id="{4985D9FF-12A1-204D-A886-70468923635D}"/>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88;p15">
              <a:extLst>
                <a:ext uri="{FF2B5EF4-FFF2-40B4-BE49-F238E27FC236}">
                  <a16:creationId xmlns:a16="http://schemas.microsoft.com/office/drawing/2014/main" id="{19F1F091-1028-2547-AD8E-8AF72B9E705A}"/>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89;p15">
              <a:extLst>
                <a:ext uri="{FF2B5EF4-FFF2-40B4-BE49-F238E27FC236}">
                  <a16:creationId xmlns:a16="http://schemas.microsoft.com/office/drawing/2014/main" id="{37A2FD03-4C25-7F4E-9F13-A143354DCDD9}"/>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690;p15">
              <a:extLst>
                <a:ext uri="{FF2B5EF4-FFF2-40B4-BE49-F238E27FC236}">
                  <a16:creationId xmlns:a16="http://schemas.microsoft.com/office/drawing/2014/main" id="{D6D6B325-1E6E-6940-8674-330AFBCD3E8B}"/>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691;p15">
              <a:extLst>
                <a:ext uri="{FF2B5EF4-FFF2-40B4-BE49-F238E27FC236}">
                  <a16:creationId xmlns:a16="http://schemas.microsoft.com/office/drawing/2014/main" id="{194F9C22-47A0-714F-94FD-7FB5EB933073}"/>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92;p15">
              <a:extLst>
                <a:ext uri="{FF2B5EF4-FFF2-40B4-BE49-F238E27FC236}">
                  <a16:creationId xmlns:a16="http://schemas.microsoft.com/office/drawing/2014/main" id="{10DBDE7F-86AA-8048-A93D-51476E8C8A58}"/>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693;p15">
              <a:extLst>
                <a:ext uri="{FF2B5EF4-FFF2-40B4-BE49-F238E27FC236}">
                  <a16:creationId xmlns:a16="http://schemas.microsoft.com/office/drawing/2014/main" id="{2B494314-CCAF-7C4F-8920-124F0479CFE6}"/>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694;p15">
              <a:extLst>
                <a:ext uri="{FF2B5EF4-FFF2-40B4-BE49-F238E27FC236}">
                  <a16:creationId xmlns:a16="http://schemas.microsoft.com/office/drawing/2014/main" id="{186220C8-DC11-E047-84B9-4089F1B1357C}"/>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695;p15">
              <a:extLst>
                <a:ext uri="{FF2B5EF4-FFF2-40B4-BE49-F238E27FC236}">
                  <a16:creationId xmlns:a16="http://schemas.microsoft.com/office/drawing/2014/main" id="{39EA919A-D2C0-7749-A8BB-35EA29367E01}"/>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96;p15">
              <a:extLst>
                <a:ext uri="{FF2B5EF4-FFF2-40B4-BE49-F238E27FC236}">
                  <a16:creationId xmlns:a16="http://schemas.microsoft.com/office/drawing/2014/main" id="{3ACB1782-2D2B-9549-BF1A-85F531B96251}"/>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697;p15">
              <a:extLst>
                <a:ext uri="{FF2B5EF4-FFF2-40B4-BE49-F238E27FC236}">
                  <a16:creationId xmlns:a16="http://schemas.microsoft.com/office/drawing/2014/main" id="{00975ACC-15F5-5E41-AD19-205BBC023F93}"/>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98;p15">
              <a:extLst>
                <a:ext uri="{FF2B5EF4-FFF2-40B4-BE49-F238E27FC236}">
                  <a16:creationId xmlns:a16="http://schemas.microsoft.com/office/drawing/2014/main" id="{A5E96F9F-8A20-4740-8627-E3A23ECEC42F}"/>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699;p15">
              <a:extLst>
                <a:ext uri="{FF2B5EF4-FFF2-40B4-BE49-F238E27FC236}">
                  <a16:creationId xmlns:a16="http://schemas.microsoft.com/office/drawing/2014/main" id="{F2BC0580-31CC-0D4E-B0F7-95FBEEB8960D}"/>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700;p15">
              <a:extLst>
                <a:ext uri="{FF2B5EF4-FFF2-40B4-BE49-F238E27FC236}">
                  <a16:creationId xmlns:a16="http://schemas.microsoft.com/office/drawing/2014/main" id="{780385FD-4207-C844-B51A-5F196AB1197A}"/>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01;p15">
              <a:extLst>
                <a:ext uri="{FF2B5EF4-FFF2-40B4-BE49-F238E27FC236}">
                  <a16:creationId xmlns:a16="http://schemas.microsoft.com/office/drawing/2014/main" id="{F43CA489-5DD0-D040-8914-06F964589CC3}"/>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702;p15">
              <a:extLst>
                <a:ext uri="{FF2B5EF4-FFF2-40B4-BE49-F238E27FC236}">
                  <a16:creationId xmlns:a16="http://schemas.microsoft.com/office/drawing/2014/main" id="{24FC1837-9DED-A547-9EA7-812C9869F433}"/>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703;p15">
              <a:extLst>
                <a:ext uri="{FF2B5EF4-FFF2-40B4-BE49-F238E27FC236}">
                  <a16:creationId xmlns:a16="http://schemas.microsoft.com/office/drawing/2014/main" id="{89406F21-3A29-3145-AF55-8ACDC38B59E0}"/>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04;p15">
              <a:extLst>
                <a:ext uri="{FF2B5EF4-FFF2-40B4-BE49-F238E27FC236}">
                  <a16:creationId xmlns:a16="http://schemas.microsoft.com/office/drawing/2014/main" id="{641CD251-2029-224B-AE7D-44F703BAED2C}"/>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705;p15">
              <a:extLst>
                <a:ext uri="{FF2B5EF4-FFF2-40B4-BE49-F238E27FC236}">
                  <a16:creationId xmlns:a16="http://schemas.microsoft.com/office/drawing/2014/main" id="{5BE2A11B-5D0B-FB42-8888-2237F6803C3A}"/>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3706;p15">
            <a:extLst>
              <a:ext uri="{FF2B5EF4-FFF2-40B4-BE49-F238E27FC236}">
                <a16:creationId xmlns:a16="http://schemas.microsoft.com/office/drawing/2014/main" id="{BF0FC740-428F-E449-A41A-96EF6F3EFCCB}"/>
              </a:ext>
            </a:extLst>
          </p:cNvPr>
          <p:cNvGrpSpPr/>
          <p:nvPr/>
        </p:nvGrpSpPr>
        <p:grpSpPr>
          <a:xfrm rot="-3066291">
            <a:off x="7047439" y="3477387"/>
            <a:ext cx="1803008" cy="2046635"/>
            <a:chOff x="1360300" y="417100"/>
            <a:chExt cx="1803000" cy="2046625"/>
          </a:xfrm>
        </p:grpSpPr>
        <p:sp>
          <p:nvSpPr>
            <p:cNvPr id="242" name="Google Shape;3707;p15">
              <a:extLst>
                <a:ext uri="{FF2B5EF4-FFF2-40B4-BE49-F238E27FC236}">
                  <a16:creationId xmlns:a16="http://schemas.microsoft.com/office/drawing/2014/main" id="{AD6B9344-5575-5C45-A5B9-551C4D25E214}"/>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708;p15">
              <a:extLst>
                <a:ext uri="{FF2B5EF4-FFF2-40B4-BE49-F238E27FC236}">
                  <a16:creationId xmlns:a16="http://schemas.microsoft.com/office/drawing/2014/main" id="{6129F905-2B80-AC4D-87E1-27146907FFE3}"/>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709;p15">
              <a:extLst>
                <a:ext uri="{FF2B5EF4-FFF2-40B4-BE49-F238E27FC236}">
                  <a16:creationId xmlns:a16="http://schemas.microsoft.com/office/drawing/2014/main" id="{A2975485-4C25-1C44-9306-93CFAA4768D6}"/>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10;p15">
              <a:extLst>
                <a:ext uri="{FF2B5EF4-FFF2-40B4-BE49-F238E27FC236}">
                  <a16:creationId xmlns:a16="http://schemas.microsoft.com/office/drawing/2014/main" id="{4120C8CC-07C6-6D48-AF16-503C3720965C}"/>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11;p15">
              <a:extLst>
                <a:ext uri="{FF2B5EF4-FFF2-40B4-BE49-F238E27FC236}">
                  <a16:creationId xmlns:a16="http://schemas.microsoft.com/office/drawing/2014/main" id="{AFBC4669-39F6-224B-A725-36BE1D25C092}"/>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12;p15">
              <a:extLst>
                <a:ext uri="{FF2B5EF4-FFF2-40B4-BE49-F238E27FC236}">
                  <a16:creationId xmlns:a16="http://schemas.microsoft.com/office/drawing/2014/main" id="{81DE92FB-BEBE-3F42-9947-6E9FC6CD0DB1}"/>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13;p15">
              <a:extLst>
                <a:ext uri="{FF2B5EF4-FFF2-40B4-BE49-F238E27FC236}">
                  <a16:creationId xmlns:a16="http://schemas.microsoft.com/office/drawing/2014/main" id="{4505DF52-9715-D940-949B-87BD1419FDFC}"/>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714;p15">
              <a:extLst>
                <a:ext uri="{FF2B5EF4-FFF2-40B4-BE49-F238E27FC236}">
                  <a16:creationId xmlns:a16="http://schemas.microsoft.com/office/drawing/2014/main" id="{321D694E-0B02-0347-B029-F9F1A740A7BD}"/>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5;p15">
              <a:extLst>
                <a:ext uri="{FF2B5EF4-FFF2-40B4-BE49-F238E27FC236}">
                  <a16:creationId xmlns:a16="http://schemas.microsoft.com/office/drawing/2014/main" id="{A3453264-D713-444D-A88A-1951EE945572}"/>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16;p15">
              <a:extLst>
                <a:ext uri="{FF2B5EF4-FFF2-40B4-BE49-F238E27FC236}">
                  <a16:creationId xmlns:a16="http://schemas.microsoft.com/office/drawing/2014/main" id="{F19627FF-368F-C64A-AD62-131DFCB8F7B7}"/>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17;p15">
              <a:extLst>
                <a:ext uri="{FF2B5EF4-FFF2-40B4-BE49-F238E27FC236}">
                  <a16:creationId xmlns:a16="http://schemas.microsoft.com/office/drawing/2014/main" id="{1A67D103-61BD-5D4B-A962-71BF53A3ABD9}"/>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18;p15">
              <a:extLst>
                <a:ext uri="{FF2B5EF4-FFF2-40B4-BE49-F238E27FC236}">
                  <a16:creationId xmlns:a16="http://schemas.microsoft.com/office/drawing/2014/main" id="{3446A7DE-A568-514F-B920-34CB7CB47D07}"/>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19;p15">
              <a:extLst>
                <a:ext uri="{FF2B5EF4-FFF2-40B4-BE49-F238E27FC236}">
                  <a16:creationId xmlns:a16="http://schemas.microsoft.com/office/drawing/2014/main" id="{FBBBAC75-9B86-F046-ADF7-8233DCC12719}"/>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20;p15">
              <a:extLst>
                <a:ext uri="{FF2B5EF4-FFF2-40B4-BE49-F238E27FC236}">
                  <a16:creationId xmlns:a16="http://schemas.microsoft.com/office/drawing/2014/main" id="{F60C700E-E812-304A-948E-4FE6B0D1343B}"/>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21;p15">
              <a:extLst>
                <a:ext uri="{FF2B5EF4-FFF2-40B4-BE49-F238E27FC236}">
                  <a16:creationId xmlns:a16="http://schemas.microsoft.com/office/drawing/2014/main" id="{37EA4A0F-8F5A-EB4F-AF7B-A1977D4F2B55}"/>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22;p15">
              <a:extLst>
                <a:ext uri="{FF2B5EF4-FFF2-40B4-BE49-F238E27FC236}">
                  <a16:creationId xmlns:a16="http://schemas.microsoft.com/office/drawing/2014/main" id="{45A326D6-5A36-F549-9230-1C1237BA9E92}"/>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23;p15">
              <a:extLst>
                <a:ext uri="{FF2B5EF4-FFF2-40B4-BE49-F238E27FC236}">
                  <a16:creationId xmlns:a16="http://schemas.microsoft.com/office/drawing/2014/main" id="{46EFD07D-B37E-4841-AF93-5ADD2FF8D877}"/>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24;p15">
              <a:extLst>
                <a:ext uri="{FF2B5EF4-FFF2-40B4-BE49-F238E27FC236}">
                  <a16:creationId xmlns:a16="http://schemas.microsoft.com/office/drawing/2014/main" id="{52F851F0-03EF-B24C-8C66-212EB59D7026}"/>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25;p15">
              <a:extLst>
                <a:ext uri="{FF2B5EF4-FFF2-40B4-BE49-F238E27FC236}">
                  <a16:creationId xmlns:a16="http://schemas.microsoft.com/office/drawing/2014/main" id="{EBAB307D-3DCF-D74D-B52B-A71EA2837586}"/>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26;p15">
              <a:extLst>
                <a:ext uri="{FF2B5EF4-FFF2-40B4-BE49-F238E27FC236}">
                  <a16:creationId xmlns:a16="http://schemas.microsoft.com/office/drawing/2014/main" id="{339469FB-8CB5-1B4E-ACC5-7129E47E548A}"/>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27;p15">
              <a:extLst>
                <a:ext uri="{FF2B5EF4-FFF2-40B4-BE49-F238E27FC236}">
                  <a16:creationId xmlns:a16="http://schemas.microsoft.com/office/drawing/2014/main" id="{ABC2A2A1-733D-B948-A1FA-C07DEFFAA46E}"/>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28;p15">
              <a:extLst>
                <a:ext uri="{FF2B5EF4-FFF2-40B4-BE49-F238E27FC236}">
                  <a16:creationId xmlns:a16="http://schemas.microsoft.com/office/drawing/2014/main" id="{8CE5711A-6999-4446-A5B6-CADE2141A276}"/>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29;p15">
              <a:extLst>
                <a:ext uri="{FF2B5EF4-FFF2-40B4-BE49-F238E27FC236}">
                  <a16:creationId xmlns:a16="http://schemas.microsoft.com/office/drawing/2014/main" id="{D0FD1248-158D-514A-8E99-9BF0BC252C7D}"/>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30;p15">
              <a:extLst>
                <a:ext uri="{FF2B5EF4-FFF2-40B4-BE49-F238E27FC236}">
                  <a16:creationId xmlns:a16="http://schemas.microsoft.com/office/drawing/2014/main" id="{96FEFFBF-8342-5D48-B759-B66A1D31430C}"/>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31;p15">
              <a:extLst>
                <a:ext uri="{FF2B5EF4-FFF2-40B4-BE49-F238E27FC236}">
                  <a16:creationId xmlns:a16="http://schemas.microsoft.com/office/drawing/2014/main" id="{AE637C1D-88D6-1347-98CB-241287929ACB}"/>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32;p15">
              <a:extLst>
                <a:ext uri="{FF2B5EF4-FFF2-40B4-BE49-F238E27FC236}">
                  <a16:creationId xmlns:a16="http://schemas.microsoft.com/office/drawing/2014/main" id="{DBD78A9B-57EA-A54C-AA1C-64651E670EEE}"/>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3733;p15">
            <a:extLst>
              <a:ext uri="{FF2B5EF4-FFF2-40B4-BE49-F238E27FC236}">
                <a16:creationId xmlns:a16="http://schemas.microsoft.com/office/drawing/2014/main" id="{61822473-E1B0-9148-91E3-3D19FF483A20}"/>
              </a:ext>
            </a:extLst>
          </p:cNvPr>
          <p:cNvGrpSpPr/>
          <p:nvPr/>
        </p:nvGrpSpPr>
        <p:grpSpPr>
          <a:xfrm rot="-5604329">
            <a:off x="7461006" y="1965928"/>
            <a:ext cx="1509373" cy="2339795"/>
            <a:chOff x="3112400" y="1318050"/>
            <a:chExt cx="1509425" cy="2339875"/>
          </a:xfrm>
        </p:grpSpPr>
        <p:sp>
          <p:nvSpPr>
            <p:cNvPr id="269" name="Google Shape;3734;p15">
              <a:extLst>
                <a:ext uri="{FF2B5EF4-FFF2-40B4-BE49-F238E27FC236}">
                  <a16:creationId xmlns:a16="http://schemas.microsoft.com/office/drawing/2014/main" id="{5E0EBC05-9776-7442-B3AB-1DAFAD5E9D93}"/>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35;p15">
              <a:extLst>
                <a:ext uri="{FF2B5EF4-FFF2-40B4-BE49-F238E27FC236}">
                  <a16:creationId xmlns:a16="http://schemas.microsoft.com/office/drawing/2014/main" id="{2574955A-48AA-1B44-8568-9D8898C993CA}"/>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36;p15">
              <a:extLst>
                <a:ext uri="{FF2B5EF4-FFF2-40B4-BE49-F238E27FC236}">
                  <a16:creationId xmlns:a16="http://schemas.microsoft.com/office/drawing/2014/main" id="{662A76AC-E9CF-364D-BFA1-81640E83EF73}"/>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37;p15">
              <a:extLst>
                <a:ext uri="{FF2B5EF4-FFF2-40B4-BE49-F238E27FC236}">
                  <a16:creationId xmlns:a16="http://schemas.microsoft.com/office/drawing/2014/main" id="{A7158C37-DED1-2145-9271-3FA25D7D8AEF}"/>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38;p15">
              <a:extLst>
                <a:ext uri="{FF2B5EF4-FFF2-40B4-BE49-F238E27FC236}">
                  <a16:creationId xmlns:a16="http://schemas.microsoft.com/office/drawing/2014/main" id="{241F7CB0-0F2D-4840-A3FA-468124028576}"/>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39;p15">
              <a:extLst>
                <a:ext uri="{FF2B5EF4-FFF2-40B4-BE49-F238E27FC236}">
                  <a16:creationId xmlns:a16="http://schemas.microsoft.com/office/drawing/2014/main" id="{F131839A-6352-5A48-BADB-083A21CD73A4}"/>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40;p15">
              <a:extLst>
                <a:ext uri="{FF2B5EF4-FFF2-40B4-BE49-F238E27FC236}">
                  <a16:creationId xmlns:a16="http://schemas.microsoft.com/office/drawing/2014/main" id="{D1785439-D3F0-A44C-99B2-9FDBBAFAE559}"/>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41;p15">
              <a:extLst>
                <a:ext uri="{FF2B5EF4-FFF2-40B4-BE49-F238E27FC236}">
                  <a16:creationId xmlns:a16="http://schemas.microsoft.com/office/drawing/2014/main" id="{98F78155-BED7-914A-8851-8D2CCB32C66F}"/>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42;p15">
              <a:extLst>
                <a:ext uri="{FF2B5EF4-FFF2-40B4-BE49-F238E27FC236}">
                  <a16:creationId xmlns:a16="http://schemas.microsoft.com/office/drawing/2014/main" id="{7B5389F0-8BDF-F94F-AAAB-B994CA7F09BB}"/>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43;p15">
              <a:extLst>
                <a:ext uri="{FF2B5EF4-FFF2-40B4-BE49-F238E27FC236}">
                  <a16:creationId xmlns:a16="http://schemas.microsoft.com/office/drawing/2014/main" id="{FD941E13-23AE-0741-AAE8-52DB8BE24383}"/>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44;p15">
              <a:extLst>
                <a:ext uri="{FF2B5EF4-FFF2-40B4-BE49-F238E27FC236}">
                  <a16:creationId xmlns:a16="http://schemas.microsoft.com/office/drawing/2014/main" id="{9B6564E8-65A4-BC4E-81F2-884F2FB27B46}"/>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45;p15">
              <a:extLst>
                <a:ext uri="{FF2B5EF4-FFF2-40B4-BE49-F238E27FC236}">
                  <a16:creationId xmlns:a16="http://schemas.microsoft.com/office/drawing/2014/main" id="{096C9C6B-9AFF-7247-8F92-93D9177FF424}"/>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46;p15">
              <a:extLst>
                <a:ext uri="{FF2B5EF4-FFF2-40B4-BE49-F238E27FC236}">
                  <a16:creationId xmlns:a16="http://schemas.microsoft.com/office/drawing/2014/main" id="{53E3423D-B26F-3548-B6D7-67DAECE5CFD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47;p15">
              <a:extLst>
                <a:ext uri="{FF2B5EF4-FFF2-40B4-BE49-F238E27FC236}">
                  <a16:creationId xmlns:a16="http://schemas.microsoft.com/office/drawing/2014/main" id="{6BEFA17C-AD9C-054A-8E05-07AB54FDAA1E}"/>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3748;p15">
            <a:extLst>
              <a:ext uri="{FF2B5EF4-FFF2-40B4-BE49-F238E27FC236}">
                <a16:creationId xmlns:a16="http://schemas.microsoft.com/office/drawing/2014/main" id="{BCFCE167-407E-6048-9847-680BF951C3D5}"/>
              </a:ext>
            </a:extLst>
          </p:cNvPr>
          <p:cNvGrpSpPr/>
          <p:nvPr/>
        </p:nvGrpSpPr>
        <p:grpSpPr>
          <a:xfrm rot="-5400000" flipH="1">
            <a:off x="7072704" y="-905788"/>
            <a:ext cx="1722100" cy="2646925"/>
            <a:chOff x="1292750" y="2594800"/>
            <a:chExt cx="1722100" cy="2646925"/>
          </a:xfrm>
        </p:grpSpPr>
        <p:sp>
          <p:nvSpPr>
            <p:cNvPr id="284" name="Google Shape;3749;p15">
              <a:extLst>
                <a:ext uri="{FF2B5EF4-FFF2-40B4-BE49-F238E27FC236}">
                  <a16:creationId xmlns:a16="http://schemas.microsoft.com/office/drawing/2014/main" id="{90B4C94D-045A-2748-91E5-C0A962F2DDC4}"/>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50;p15">
              <a:extLst>
                <a:ext uri="{FF2B5EF4-FFF2-40B4-BE49-F238E27FC236}">
                  <a16:creationId xmlns:a16="http://schemas.microsoft.com/office/drawing/2014/main" id="{32D332E7-0B8F-4248-A866-E626E3B5779F}"/>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51;p15">
              <a:extLst>
                <a:ext uri="{FF2B5EF4-FFF2-40B4-BE49-F238E27FC236}">
                  <a16:creationId xmlns:a16="http://schemas.microsoft.com/office/drawing/2014/main" id="{7EBEBEAB-2D7A-C84B-A92F-612CFBD47A74}"/>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52;p15">
              <a:extLst>
                <a:ext uri="{FF2B5EF4-FFF2-40B4-BE49-F238E27FC236}">
                  <a16:creationId xmlns:a16="http://schemas.microsoft.com/office/drawing/2014/main" id="{1DE4F1D8-24A8-234A-A6DF-3464FA57FCB6}"/>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53;p15">
              <a:extLst>
                <a:ext uri="{FF2B5EF4-FFF2-40B4-BE49-F238E27FC236}">
                  <a16:creationId xmlns:a16="http://schemas.microsoft.com/office/drawing/2014/main" id="{51029B3B-C25C-1C45-81DE-E000AFAAF6FD}"/>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754;p15">
              <a:extLst>
                <a:ext uri="{FF2B5EF4-FFF2-40B4-BE49-F238E27FC236}">
                  <a16:creationId xmlns:a16="http://schemas.microsoft.com/office/drawing/2014/main" id="{9C4C8606-30C5-154E-8563-329F1A5209E2}"/>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755;p15">
              <a:extLst>
                <a:ext uri="{FF2B5EF4-FFF2-40B4-BE49-F238E27FC236}">
                  <a16:creationId xmlns:a16="http://schemas.microsoft.com/office/drawing/2014/main" id="{FEB968E5-1826-FF44-BC0B-0186C7C36F9E}"/>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756;p15">
              <a:extLst>
                <a:ext uri="{FF2B5EF4-FFF2-40B4-BE49-F238E27FC236}">
                  <a16:creationId xmlns:a16="http://schemas.microsoft.com/office/drawing/2014/main" id="{FCF1B9D2-845D-B440-B7CB-4294A1DBDC4A}"/>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757;p15">
              <a:extLst>
                <a:ext uri="{FF2B5EF4-FFF2-40B4-BE49-F238E27FC236}">
                  <a16:creationId xmlns:a16="http://schemas.microsoft.com/office/drawing/2014/main" id="{9347FEA7-E630-9C46-B671-5FD9BD7CA741}"/>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758;p15">
              <a:extLst>
                <a:ext uri="{FF2B5EF4-FFF2-40B4-BE49-F238E27FC236}">
                  <a16:creationId xmlns:a16="http://schemas.microsoft.com/office/drawing/2014/main" id="{7A1914AE-144F-9240-94C1-516EE9A6607A}"/>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759;p15">
              <a:extLst>
                <a:ext uri="{FF2B5EF4-FFF2-40B4-BE49-F238E27FC236}">
                  <a16:creationId xmlns:a16="http://schemas.microsoft.com/office/drawing/2014/main" id="{F5446938-0D45-EC4D-8AE1-AD01E98DBBBF}"/>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760;p15">
              <a:extLst>
                <a:ext uri="{FF2B5EF4-FFF2-40B4-BE49-F238E27FC236}">
                  <a16:creationId xmlns:a16="http://schemas.microsoft.com/office/drawing/2014/main" id="{F1159762-CCB6-4F4C-9532-AC2725C7C288}"/>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761;p15">
              <a:extLst>
                <a:ext uri="{FF2B5EF4-FFF2-40B4-BE49-F238E27FC236}">
                  <a16:creationId xmlns:a16="http://schemas.microsoft.com/office/drawing/2014/main" id="{7FC61071-1D9C-644E-847B-12B020388EC6}"/>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762;p15">
              <a:extLst>
                <a:ext uri="{FF2B5EF4-FFF2-40B4-BE49-F238E27FC236}">
                  <a16:creationId xmlns:a16="http://schemas.microsoft.com/office/drawing/2014/main" id="{F4209710-1163-334A-8C98-AF6E11A2C7BD}"/>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763;p15">
              <a:extLst>
                <a:ext uri="{FF2B5EF4-FFF2-40B4-BE49-F238E27FC236}">
                  <a16:creationId xmlns:a16="http://schemas.microsoft.com/office/drawing/2014/main" id="{5BBA9EF0-87B8-7D4E-83FE-9A924E5E6E5B}"/>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764;p15">
              <a:extLst>
                <a:ext uri="{FF2B5EF4-FFF2-40B4-BE49-F238E27FC236}">
                  <a16:creationId xmlns:a16="http://schemas.microsoft.com/office/drawing/2014/main" id="{74C926FC-6090-564B-81A1-11D380F201B3}"/>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765;p15">
              <a:extLst>
                <a:ext uri="{FF2B5EF4-FFF2-40B4-BE49-F238E27FC236}">
                  <a16:creationId xmlns:a16="http://schemas.microsoft.com/office/drawing/2014/main" id="{0E614AA7-D244-3B4D-9F5B-D0D85C70238F}"/>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766;p15">
              <a:extLst>
                <a:ext uri="{FF2B5EF4-FFF2-40B4-BE49-F238E27FC236}">
                  <a16:creationId xmlns:a16="http://schemas.microsoft.com/office/drawing/2014/main" id="{CFB47208-7554-3744-87A2-EB45F1BEB680}"/>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767;p15">
              <a:extLst>
                <a:ext uri="{FF2B5EF4-FFF2-40B4-BE49-F238E27FC236}">
                  <a16:creationId xmlns:a16="http://schemas.microsoft.com/office/drawing/2014/main" id="{8FEA624D-9075-AB42-9056-DF02511E2213}"/>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768;p15">
              <a:extLst>
                <a:ext uri="{FF2B5EF4-FFF2-40B4-BE49-F238E27FC236}">
                  <a16:creationId xmlns:a16="http://schemas.microsoft.com/office/drawing/2014/main" id="{523B8B2B-157C-2341-BDFB-10CC130469AB}"/>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769;p15">
              <a:extLst>
                <a:ext uri="{FF2B5EF4-FFF2-40B4-BE49-F238E27FC236}">
                  <a16:creationId xmlns:a16="http://schemas.microsoft.com/office/drawing/2014/main" id="{82F56651-981B-7749-A324-D79A31113F82}"/>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770;p15">
              <a:extLst>
                <a:ext uri="{FF2B5EF4-FFF2-40B4-BE49-F238E27FC236}">
                  <a16:creationId xmlns:a16="http://schemas.microsoft.com/office/drawing/2014/main" id="{237C7662-BE2C-4541-BEC9-B5E50D8EB263}"/>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771;p15">
              <a:extLst>
                <a:ext uri="{FF2B5EF4-FFF2-40B4-BE49-F238E27FC236}">
                  <a16:creationId xmlns:a16="http://schemas.microsoft.com/office/drawing/2014/main" id="{9770FB0C-B687-184B-A763-FD2BC44BC258}"/>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772;p15">
              <a:extLst>
                <a:ext uri="{FF2B5EF4-FFF2-40B4-BE49-F238E27FC236}">
                  <a16:creationId xmlns:a16="http://schemas.microsoft.com/office/drawing/2014/main" id="{7686AAC8-2B2B-074F-821B-7F25CCDA75BF}"/>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773;p15">
              <a:extLst>
                <a:ext uri="{FF2B5EF4-FFF2-40B4-BE49-F238E27FC236}">
                  <a16:creationId xmlns:a16="http://schemas.microsoft.com/office/drawing/2014/main" id="{9BD9F565-8223-D049-B1E5-5D0E6A88C775}"/>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774;p15">
              <a:extLst>
                <a:ext uri="{FF2B5EF4-FFF2-40B4-BE49-F238E27FC236}">
                  <a16:creationId xmlns:a16="http://schemas.microsoft.com/office/drawing/2014/main" id="{BF4AC513-AC6C-DD4B-B2DF-EBC198F6C326}"/>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775;p15">
              <a:extLst>
                <a:ext uri="{FF2B5EF4-FFF2-40B4-BE49-F238E27FC236}">
                  <a16:creationId xmlns:a16="http://schemas.microsoft.com/office/drawing/2014/main" id="{FFED554A-EDA9-2E45-B7DF-A3DBBAEBA081}"/>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776;p15">
              <a:extLst>
                <a:ext uri="{FF2B5EF4-FFF2-40B4-BE49-F238E27FC236}">
                  <a16:creationId xmlns:a16="http://schemas.microsoft.com/office/drawing/2014/main" id="{3809EFE0-B727-B244-B8E9-CF85A5E1A308}"/>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777;p15">
              <a:extLst>
                <a:ext uri="{FF2B5EF4-FFF2-40B4-BE49-F238E27FC236}">
                  <a16:creationId xmlns:a16="http://schemas.microsoft.com/office/drawing/2014/main" id="{EE71ECED-BA5E-D24E-A9B9-35D29E26AC8C}"/>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778;p15">
              <a:extLst>
                <a:ext uri="{FF2B5EF4-FFF2-40B4-BE49-F238E27FC236}">
                  <a16:creationId xmlns:a16="http://schemas.microsoft.com/office/drawing/2014/main" id="{A52F0958-0FB1-BF4F-A64F-BB454FD14642}"/>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779;p15">
              <a:extLst>
                <a:ext uri="{FF2B5EF4-FFF2-40B4-BE49-F238E27FC236}">
                  <a16:creationId xmlns:a16="http://schemas.microsoft.com/office/drawing/2014/main" id="{F90928FB-B76B-1F4D-9B97-B6365928343C}"/>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780;p15">
              <a:extLst>
                <a:ext uri="{FF2B5EF4-FFF2-40B4-BE49-F238E27FC236}">
                  <a16:creationId xmlns:a16="http://schemas.microsoft.com/office/drawing/2014/main" id="{6197EB2C-7D6C-B044-B54D-3D4B0050814D}"/>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781;p15">
              <a:extLst>
                <a:ext uri="{FF2B5EF4-FFF2-40B4-BE49-F238E27FC236}">
                  <a16:creationId xmlns:a16="http://schemas.microsoft.com/office/drawing/2014/main" id="{F3261D01-5E2B-C049-9869-38BDA2C26C74}"/>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782;p15">
              <a:extLst>
                <a:ext uri="{FF2B5EF4-FFF2-40B4-BE49-F238E27FC236}">
                  <a16:creationId xmlns:a16="http://schemas.microsoft.com/office/drawing/2014/main" id="{B1EFF85F-8E4F-7740-8B31-70C655BB83D2}"/>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783;p15">
              <a:extLst>
                <a:ext uri="{FF2B5EF4-FFF2-40B4-BE49-F238E27FC236}">
                  <a16:creationId xmlns:a16="http://schemas.microsoft.com/office/drawing/2014/main" id="{58BC0133-659A-AE42-BC2F-B865D6D4CAC9}"/>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784;p15">
              <a:extLst>
                <a:ext uri="{FF2B5EF4-FFF2-40B4-BE49-F238E27FC236}">
                  <a16:creationId xmlns:a16="http://schemas.microsoft.com/office/drawing/2014/main" id="{0F77F031-0099-A546-B0B1-32F332DDB5F0}"/>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785;p15">
              <a:extLst>
                <a:ext uri="{FF2B5EF4-FFF2-40B4-BE49-F238E27FC236}">
                  <a16:creationId xmlns:a16="http://schemas.microsoft.com/office/drawing/2014/main" id="{03F8FCF0-63FD-CE49-BC23-C6AE607606F0}"/>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786;p15">
              <a:extLst>
                <a:ext uri="{FF2B5EF4-FFF2-40B4-BE49-F238E27FC236}">
                  <a16:creationId xmlns:a16="http://schemas.microsoft.com/office/drawing/2014/main" id="{65F585C5-6FD3-314A-9D13-98650678A1DE}"/>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787;p15">
              <a:extLst>
                <a:ext uri="{FF2B5EF4-FFF2-40B4-BE49-F238E27FC236}">
                  <a16:creationId xmlns:a16="http://schemas.microsoft.com/office/drawing/2014/main" id="{49890470-730B-2B44-8C0E-C127F783DFFE}"/>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788;p15">
              <a:extLst>
                <a:ext uri="{FF2B5EF4-FFF2-40B4-BE49-F238E27FC236}">
                  <a16:creationId xmlns:a16="http://schemas.microsoft.com/office/drawing/2014/main" id="{B7685A30-1791-934C-A630-C96DA89B0307}"/>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789;p15">
              <a:extLst>
                <a:ext uri="{FF2B5EF4-FFF2-40B4-BE49-F238E27FC236}">
                  <a16:creationId xmlns:a16="http://schemas.microsoft.com/office/drawing/2014/main" id="{C91B60B6-0CF5-C44B-ABA4-7C85F6EE7840}"/>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790;p15">
              <a:extLst>
                <a:ext uri="{FF2B5EF4-FFF2-40B4-BE49-F238E27FC236}">
                  <a16:creationId xmlns:a16="http://schemas.microsoft.com/office/drawing/2014/main" id="{2E1A836A-B1B1-0641-ACB0-D600D008C4C4}"/>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791;p15">
              <a:extLst>
                <a:ext uri="{FF2B5EF4-FFF2-40B4-BE49-F238E27FC236}">
                  <a16:creationId xmlns:a16="http://schemas.microsoft.com/office/drawing/2014/main" id="{0D586BE3-2918-8342-8A80-6104CE70CA19}"/>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792;p15">
              <a:extLst>
                <a:ext uri="{FF2B5EF4-FFF2-40B4-BE49-F238E27FC236}">
                  <a16:creationId xmlns:a16="http://schemas.microsoft.com/office/drawing/2014/main" id="{F75FE217-41AC-AA4E-9BCC-908AABFE1F00}"/>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793;p15">
              <a:extLst>
                <a:ext uri="{FF2B5EF4-FFF2-40B4-BE49-F238E27FC236}">
                  <a16:creationId xmlns:a16="http://schemas.microsoft.com/office/drawing/2014/main" id="{989B426A-4AE0-1743-B07C-578853E43829}"/>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794;p15">
              <a:extLst>
                <a:ext uri="{FF2B5EF4-FFF2-40B4-BE49-F238E27FC236}">
                  <a16:creationId xmlns:a16="http://schemas.microsoft.com/office/drawing/2014/main" id="{16BB744C-FBED-4B41-AC3E-788232BE76E0}"/>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795;p15">
              <a:extLst>
                <a:ext uri="{FF2B5EF4-FFF2-40B4-BE49-F238E27FC236}">
                  <a16:creationId xmlns:a16="http://schemas.microsoft.com/office/drawing/2014/main" id="{54D4D951-7BF2-2A4A-87CD-EBA4C01517D3}"/>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796;p15">
              <a:extLst>
                <a:ext uri="{FF2B5EF4-FFF2-40B4-BE49-F238E27FC236}">
                  <a16:creationId xmlns:a16="http://schemas.microsoft.com/office/drawing/2014/main" id="{3346A6E4-6F7C-E74F-853F-7120BC8AABA5}"/>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797;p15">
              <a:extLst>
                <a:ext uri="{FF2B5EF4-FFF2-40B4-BE49-F238E27FC236}">
                  <a16:creationId xmlns:a16="http://schemas.microsoft.com/office/drawing/2014/main" id="{2D533AA4-8A7E-E44A-AE01-93C79DDBB4E1}"/>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798;p15">
              <a:extLst>
                <a:ext uri="{FF2B5EF4-FFF2-40B4-BE49-F238E27FC236}">
                  <a16:creationId xmlns:a16="http://schemas.microsoft.com/office/drawing/2014/main" id="{47E3489D-0420-9746-83DE-577C909AC722}"/>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799;p15">
              <a:extLst>
                <a:ext uri="{FF2B5EF4-FFF2-40B4-BE49-F238E27FC236}">
                  <a16:creationId xmlns:a16="http://schemas.microsoft.com/office/drawing/2014/main" id="{2A7666B6-596A-2447-9622-4E7F5DFCB34B}"/>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800;p15">
              <a:extLst>
                <a:ext uri="{FF2B5EF4-FFF2-40B4-BE49-F238E27FC236}">
                  <a16:creationId xmlns:a16="http://schemas.microsoft.com/office/drawing/2014/main" id="{B2E62209-096E-314E-A64B-7556F7343A2B}"/>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01;p15">
              <a:extLst>
                <a:ext uri="{FF2B5EF4-FFF2-40B4-BE49-F238E27FC236}">
                  <a16:creationId xmlns:a16="http://schemas.microsoft.com/office/drawing/2014/main" id="{AF006885-C54C-2447-995A-672B950079A3}"/>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02;p15">
              <a:extLst>
                <a:ext uri="{FF2B5EF4-FFF2-40B4-BE49-F238E27FC236}">
                  <a16:creationId xmlns:a16="http://schemas.microsoft.com/office/drawing/2014/main" id="{DD3E3524-3FAC-8140-A598-170DF3EDFA9B}"/>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03;p15">
              <a:extLst>
                <a:ext uri="{FF2B5EF4-FFF2-40B4-BE49-F238E27FC236}">
                  <a16:creationId xmlns:a16="http://schemas.microsoft.com/office/drawing/2014/main" id="{4628E30C-3A74-C844-A114-FDDBBAE3C8A9}"/>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04;p15">
              <a:extLst>
                <a:ext uri="{FF2B5EF4-FFF2-40B4-BE49-F238E27FC236}">
                  <a16:creationId xmlns:a16="http://schemas.microsoft.com/office/drawing/2014/main" id="{85CBBE5C-444F-DE40-B5F5-8F3F223EE718}"/>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05;p15">
              <a:extLst>
                <a:ext uri="{FF2B5EF4-FFF2-40B4-BE49-F238E27FC236}">
                  <a16:creationId xmlns:a16="http://schemas.microsoft.com/office/drawing/2014/main" id="{29F78DC2-BC8C-5446-8FE5-BFA6DD400399}"/>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06;p15">
              <a:extLst>
                <a:ext uri="{FF2B5EF4-FFF2-40B4-BE49-F238E27FC236}">
                  <a16:creationId xmlns:a16="http://schemas.microsoft.com/office/drawing/2014/main" id="{CA18E219-484C-AD41-83C8-B609FB4A0A19}"/>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07;p15">
              <a:extLst>
                <a:ext uri="{FF2B5EF4-FFF2-40B4-BE49-F238E27FC236}">
                  <a16:creationId xmlns:a16="http://schemas.microsoft.com/office/drawing/2014/main" id="{D43FDAFF-BB2A-294C-9A50-8D494DA84A6D}"/>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08;p15">
              <a:extLst>
                <a:ext uri="{FF2B5EF4-FFF2-40B4-BE49-F238E27FC236}">
                  <a16:creationId xmlns:a16="http://schemas.microsoft.com/office/drawing/2014/main" id="{2C6B58C8-C4AB-D942-A8D0-09B3D184694F}"/>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09;p15">
              <a:extLst>
                <a:ext uri="{FF2B5EF4-FFF2-40B4-BE49-F238E27FC236}">
                  <a16:creationId xmlns:a16="http://schemas.microsoft.com/office/drawing/2014/main" id="{C81B0FDB-1555-BC4A-BEFB-E53BA32C8C10}"/>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10;p15">
              <a:extLst>
                <a:ext uri="{FF2B5EF4-FFF2-40B4-BE49-F238E27FC236}">
                  <a16:creationId xmlns:a16="http://schemas.microsoft.com/office/drawing/2014/main" id="{2247BC67-4701-5A4B-BAE1-C08D02248840}"/>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11;p15">
              <a:extLst>
                <a:ext uri="{FF2B5EF4-FFF2-40B4-BE49-F238E27FC236}">
                  <a16:creationId xmlns:a16="http://schemas.microsoft.com/office/drawing/2014/main" id="{2F14CF92-5A6A-EB4A-9E4E-F4D486A8F886}"/>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12;p15">
              <a:extLst>
                <a:ext uri="{FF2B5EF4-FFF2-40B4-BE49-F238E27FC236}">
                  <a16:creationId xmlns:a16="http://schemas.microsoft.com/office/drawing/2014/main" id="{17BD033C-1EF7-5046-A87E-812ADEC0E7AF}"/>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13;p15">
              <a:extLst>
                <a:ext uri="{FF2B5EF4-FFF2-40B4-BE49-F238E27FC236}">
                  <a16:creationId xmlns:a16="http://schemas.microsoft.com/office/drawing/2014/main" id="{ABC1D246-43D6-A94E-AF84-284DB361AA5A}"/>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14;p15">
              <a:extLst>
                <a:ext uri="{FF2B5EF4-FFF2-40B4-BE49-F238E27FC236}">
                  <a16:creationId xmlns:a16="http://schemas.microsoft.com/office/drawing/2014/main" id="{F4887BD5-6CC9-7446-B173-E2153B7AF821}"/>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15;p15">
              <a:extLst>
                <a:ext uri="{FF2B5EF4-FFF2-40B4-BE49-F238E27FC236}">
                  <a16:creationId xmlns:a16="http://schemas.microsoft.com/office/drawing/2014/main" id="{1F9657C7-59DA-094D-896B-4370C1A3E4BE}"/>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16;p15">
              <a:extLst>
                <a:ext uri="{FF2B5EF4-FFF2-40B4-BE49-F238E27FC236}">
                  <a16:creationId xmlns:a16="http://schemas.microsoft.com/office/drawing/2014/main" id="{FD504C6B-3630-8D4C-9EFB-54A131FB866A}"/>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17;p15">
              <a:extLst>
                <a:ext uri="{FF2B5EF4-FFF2-40B4-BE49-F238E27FC236}">
                  <a16:creationId xmlns:a16="http://schemas.microsoft.com/office/drawing/2014/main" id="{9B733011-0D8D-824F-B9E5-4C76D5AFDAF2}"/>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18;p15">
              <a:extLst>
                <a:ext uri="{FF2B5EF4-FFF2-40B4-BE49-F238E27FC236}">
                  <a16:creationId xmlns:a16="http://schemas.microsoft.com/office/drawing/2014/main" id="{ACAD09FD-194B-5C4A-AD17-40840450E6CC}"/>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19;p15">
              <a:extLst>
                <a:ext uri="{FF2B5EF4-FFF2-40B4-BE49-F238E27FC236}">
                  <a16:creationId xmlns:a16="http://schemas.microsoft.com/office/drawing/2014/main" id="{DA5DBAD6-7D72-3046-863E-4551A3F5269B}"/>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20;p15">
              <a:extLst>
                <a:ext uri="{FF2B5EF4-FFF2-40B4-BE49-F238E27FC236}">
                  <a16:creationId xmlns:a16="http://schemas.microsoft.com/office/drawing/2014/main" id="{49E0F6D2-40B4-EE41-A864-B8E9DEB489F3}"/>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21;p15">
              <a:extLst>
                <a:ext uri="{FF2B5EF4-FFF2-40B4-BE49-F238E27FC236}">
                  <a16:creationId xmlns:a16="http://schemas.microsoft.com/office/drawing/2014/main" id="{5E6EBEB6-5610-AC44-89E9-4D25E81E3A6E}"/>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22;p15">
              <a:extLst>
                <a:ext uri="{FF2B5EF4-FFF2-40B4-BE49-F238E27FC236}">
                  <a16:creationId xmlns:a16="http://schemas.microsoft.com/office/drawing/2014/main" id="{27878E8A-EC2A-9F46-B2C8-AA1B020E65C0}"/>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23;p15">
              <a:extLst>
                <a:ext uri="{FF2B5EF4-FFF2-40B4-BE49-F238E27FC236}">
                  <a16:creationId xmlns:a16="http://schemas.microsoft.com/office/drawing/2014/main" id="{F60B1689-A35E-7243-A618-E0C40A73F3B1}"/>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24;p15">
              <a:extLst>
                <a:ext uri="{FF2B5EF4-FFF2-40B4-BE49-F238E27FC236}">
                  <a16:creationId xmlns:a16="http://schemas.microsoft.com/office/drawing/2014/main" id="{7DFA3E22-38FD-F94B-8C13-01C5A94F044A}"/>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25;p15">
              <a:extLst>
                <a:ext uri="{FF2B5EF4-FFF2-40B4-BE49-F238E27FC236}">
                  <a16:creationId xmlns:a16="http://schemas.microsoft.com/office/drawing/2014/main" id="{94A86515-9F05-C243-9A33-272216CC8CD0}"/>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26;p15">
              <a:extLst>
                <a:ext uri="{FF2B5EF4-FFF2-40B4-BE49-F238E27FC236}">
                  <a16:creationId xmlns:a16="http://schemas.microsoft.com/office/drawing/2014/main" id="{F23ACEB4-182A-6F41-9735-DA0830C79F27}"/>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27;p15">
              <a:extLst>
                <a:ext uri="{FF2B5EF4-FFF2-40B4-BE49-F238E27FC236}">
                  <a16:creationId xmlns:a16="http://schemas.microsoft.com/office/drawing/2014/main" id="{D85AF735-F8F9-E749-A979-4858899797AA}"/>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28;p15">
              <a:extLst>
                <a:ext uri="{FF2B5EF4-FFF2-40B4-BE49-F238E27FC236}">
                  <a16:creationId xmlns:a16="http://schemas.microsoft.com/office/drawing/2014/main" id="{D9FD432F-4774-884D-8E7A-4BD0B98187B0}"/>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29;p15">
              <a:extLst>
                <a:ext uri="{FF2B5EF4-FFF2-40B4-BE49-F238E27FC236}">
                  <a16:creationId xmlns:a16="http://schemas.microsoft.com/office/drawing/2014/main" id="{1E01E2A1-C541-8E4F-BF6C-9C3721A13131}"/>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30;p15">
              <a:extLst>
                <a:ext uri="{FF2B5EF4-FFF2-40B4-BE49-F238E27FC236}">
                  <a16:creationId xmlns:a16="http://schemas.microsoft.com/office/drawing/2014/main" id="{E782EFC7-06B2-D446-98FB-704397F391D9}"/>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31;p15">
              <a:extLst>
                <a:ext uri="{FF2B5EF4-FFF2-40B4-BE49-F238E27FC236}">
                  <a16:creationId xmlns:a16="http://schemas.microsoft.com/office/drawing/2014/main" id="{0CA5B83B-1F52-444E-A9AE-E0011F27776B}"/>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32;p15">
              <a:extLst>
                <a:ext uri="{FF2B5EF4-FFF2-40B4-BE49-F238E27FC236}">
                  <a16:creationId xmlns:a16="http://schemas.microsoft.com/office/drawing/2014/main" id="{5C0AC76B-8EC0-CF42-BC6A-D2ACD480F72E}"/>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33;p15">
              <a:extLst>
                <a:ext uri="{FF2B5EF4-FFF2-40B4-BE49-F238E27FC236}">
                  <a16:creationId xmlns:a16="http://schemas.microsoft.com/office/drawing/2014/main" id="{D4476DF9-3A8B-A646-B789-4F82C070498D}"/>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34;p15">
              <a:extLst>
                <a:ext uri="{FF2B5EF4-FFF2-40B4-BE49-F238E27FC236}">
                  <a16:creationId xmlns:a16="http://schemas.microsoft.com/office/drawing/2014/main" id="{7A2962FB-2B31-1141-958A-877AB640F76D}"/>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35;p15">
              <a:extLst>
                <a:ext uri="{FF2B5EF4-FFF2-40B4-BE49-F238E27FC236}">
                  <a16:creationId xmlns:a16="http://schemas.microsoft.com/office/drawing/2014/main" id="{29BF0F9E-40A9-C84C-984A-194AC1CE7AC0}"/>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862;p15">
            <a:extLst>
              <a:ext uri="{FF2B5EF4-FFF2-40B4-BE49-F238E27FC236}">
                <a16:creationId xmlns:a16="http://schemas.microsoft.com/office/drawing/2014/main" id="{5A64A072-1AA5-2A48-A75C-E7F8D42BD584}"/>
              </a:ext>
            </a:extLst>
          </p:cNvPr>
          <p:cNvGrpSpPr/>
          <p:nvPr/>
        </p:nvGrpSpPr>
        <p:grpSpPr>
          <a:xfrm rot="16530782">
            <a:off x="7431206" y="-205629"/>
            <a:ext cx="1803000" cy="2046625"/>
            <a:chOff x="1360300" y="417100"/>
            <a:chExt cx="1803000" cy="2046625"/>
          </a:xfrm>
        </p:grpSpPr>
        <p:sp>
          <p:nvSpPr>
            <p:cNvPr id="398" name="Google Shape;3863;p15">
              <a:extLst>
                <a:ext uri="{FF2B5EF4-FFF2-40B4-BE49-F238E27FC236}">
                  <a16:creationId xmlns:a16="http://schemas.microsoft.com/office/drawing/2014/main" id="{E4024D85-248C-3A47-B77C-788BBCB2D55F}"/>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864;p15">
              <a:extLst>
                <a:ext uri="{FF2B5EF4-FFF2-40B4-BE49-F238E27FC236}">
                  <a16:creationId xmlns:a16="http://schemas.microsoft.com/office/drawing/2014/main" id="{37937A3A-9040-074A-A331-C2DE18F72C26}"/>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865;p15">
              <a:extLst>
                <a:ext uri="{FF2B5EF4-FFF2-40B4-BE49-F238E27FC236}">
                  <a16:creationId xmlns:a16="http://schemas.microsoft.com/office/drawing/2014/main" id="{5FBAA2A2-4BB2-9445-A0C5-C87D67CEB107}"/>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866;p15">
              <a:extLst>
                <a:ext uri="{FF2B5EF4-FFF2-40B4-BE49-F238E27FC236}">
                  <a16:creationId xmlns:a16="http://schemas.microsoft.com/office/drawing/2014/main" id="{2B0B612D-3D8A-2647-927D-926F74DBEAAC}"/>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867;p15">
              <a:extLst>
                <a:ext uri="{FF2B5EF4-FFF2-40B4-BE49-F238E27FC236}">
                  <a16:creationId xmlns:a16="http://schemas.microsoft.com/office/drawing/2014/main" id="{FBC7D4A4-17F3-BA45-8623-102B84CB45D8}"/>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868;p15">
              <a:extLst>
                <a:ext uri="{FF2B5EF4-FFF2-40B4-BE49-F238E27FC236}">
                  <a16:creationId xmlns:a16="http://schemas.microsoft.com/office/drawing/2014/main" id="{F05BFABF-E993-384A-848E-6C1C90A45AF1}"/>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869;p15">
              <a:extLst>
                <a:ext uri="{FF2B5EF4-FFF2-40B4-BE49-F238E27FC236}">
                  <a16:creationId xmlns:a16="http://schemas.microsoft.com/office/drawing/2014/main" id="{D47B8A22-1293-394A-8032-34596428ECC3}"/>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870;p15">
              <a:extLst>
                <a:ext uri="{FF2B5EF4-FFF2-40B4-BE49-F238E27FC236}">
                  <a16:creationId xmlns:a16="http://schemas.microsoft.com/office/drawing/2014/main" id="{E16EAE38-4B01-2740-9162-6F94497624D4}"/>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871;p15">
              <a:extLst>
                <a:ext uri="{FF2B5EF4-FFF2-40B4-BE49-F238E27FC236}">
                  <a16:creationId xmlns:a16="http://schemas.microsoft.com/office/drawing/2014/main" id="{6940D0CD-F9E0-DC49-BBF0-504CEC9A4B91}"/>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872;p15">
              <a:extLst>
                <a:ext uri="{FF2B5EF4-FFF2-40B4-BE49-F238E27FC236}">
                  <a16:creationId xmlns:a16="http://schemas.microsoft.com/office/drawing/2014/main" id="{6147DB77-B8C1-324F-9F21-05754F9DF491}"/>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873;p15">
              <a:extLst>
                <a:ext uri="{FF2B5EF4-FFF2-40B4-BE49-F238E27FC236}">
                  <a16:creationId xmlns:a16="http://schemas.microsoft.com/office/drawing/2014/main" id="{C9C18231-2C16-0040-9177-3C758F31A408}"/>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874;p15">
              <a:extLst>
                <a:ext uri="{FF2B5EF4-FFF2-40B4-BE49-F238E27FC236}">
                  <a16:creationId xmlns:a16="http://schemas.microsoft.com/office/drawing/2014/main" id="{E89CBF49-E03B-1346-8053-273EFB685DE8}"/>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875;p15">
              <a:extLst>
                <a:ext uri="{FF2B5EF4-FFF2-40B4-BE49-F238E27FC236}">
                  <a16:creationId xmlns:a16="http://schemas.microsoft.com/office/drawing/2014/main" id="{124D3042-5C4F-ED4E-82CE-0FC995347E57}"/>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876;p15">
              <a:extLst>
                <a:ext uri="{FF2B5EF4-FFF2-40B4-BE49-F238E27FC236}">
                  <a16:creationId xmlns:a16="http://schemas.microsoft.com/office/drawing/2014/main" id="{C45326D6-C6C2-0C47-BB98-A6DBB90D5D24}"/>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877;p15">
              <a:extLst>
                <a:ext uri="{FF2B5EF4-FFF2-40B4-BE49-F238E27FC236}">
                  <a16:creationId xmlns:a16="http://schemas.microsoft.com/office/drawing/2014/main" id="{186A3CD3-3B86-124F-B02E-074441F055D6}"/>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878;p15">
              <a:extLst>
                <a:ext uri="{FF2B5EF4-FFF2-40B4-BE49-F238E27FC236}">
                  <a16:creationId xmlns:a16="http://schemas.microsoft.com/office/drawing/2014/main" id="{372FF61A-84A5-7744-B85D-AFD252ECA1E2}"/>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879;p15">
              <a:extLst>
                <a:ext uri="{FF2B5EF4-FFF2-40B4-BE49-F238E27FC236}">
                  <a16:creationId xmlns:a16="http://schemas.microsoft.com/office/drawing/2014/main" id="{95673E82-41EA-8B46-B23A-772AF7CE103C}"/>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880;p15">
              <a:extLst>
                <a:ext uri="{FF2B5EF4-FFF2-40B4-BE49-F238E27FC236}">
                  <a16:creationId xmlns:a16="http://schemas.microsoft.com/office/drawing/2014/main" id="{EBA4A164-D6E8-A145-87C4-396EDB33DE75}"/>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881;p15">
              <a:extLst>
                <a:ext uri="{FF2B5EF4-FFF2-40B4-BE49-F238E27FC236}">
                  <a16:creationId xmlns:a16="http://schemas.microsoft.com/office/drawing/2014/main" id="{21E0D445-A7F3-AD43-B37F-9D43C1191D85}"/>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882;p15">
              <a:extLst>
                <a:ext uri="{FF2B5EF4-FFF2-40B4-BE49-F238E27FC236}">
                  <a16:creationId xmlns:a16="http://schemas.microsoft.com/office/drawing/2014/main" id="{CB889ED7-0B07-AD47-ABF9-053B9D45C3DE}"/>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883;p15">
              <a:extLst>
                <a:ext uri="{FF2B5EF4-FFF2-40B4-BE49-F238E27FC236}">
                  <a16:creationId xmlns:a16="http://schemas.microsoft.com/office/drawing/2014/main" id="{E472C8B9-2D05-3E44-B7FA-258D7AE5A7CA}"/>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884;p15">
              <a:extLst>
                <a:ext uri="{FF2B5EF4-FFF2-40B4-BE49-F238E27FC236}">
                  <a16:creationId xmlns:a16="http://schemas.microsoft.com/office/drawing/2014/main" id="{47AEF0BF-2E89-E440-A6F7-9C9A045CCE7B}"/>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885;p15">
              <a:extLst>
                <a:ext uri="{FF2B5EF4-FFF2-40B4-BE49-F238E27FC236}">
                  <a16:creationId xmlns:a16="http://schemas.microsoft.com/office/drawing/2014/main" id="{2C8583CA-02BA-F44F-9E5D-00BD585E87DD}"/>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886;p15">
              <a:extLst>
                <a:ext uri="{FF2B5EF4-FFF2-40B4-BE49-F238E27FC236}">
                  <a16:creationId xmlns:a16="http://schemas.microsoft.com/office/drawing/2014/main" id="{240BCE11-DAE2-4248-AF9B-B8115D54B2E0}"/>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887;p15">
              <a:extLst>
                <a:ext uri="{FF2B5EF4-FFF2-40B4-BE49-F238E27FC236}">
                  <a16:creationId xmlns:a16="http://schemas.microsoft.com/office/drawing/2014/main" id="{716B2061-AE58-314C-81D2-BCC6E704D198}"/>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888;p15">
              <a:extLst>
                <a:ext uri="{FF2B5EF4-FFF2-40B4-BE49-F238E27FC236}">
                  <a16:creationId xmlns:a16="http://schemas.microsoft.com/office/drawing/2014/main" id="{3BBFDF00-AF17-6D4F-9710-ACBD800A9AD8}"/>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836;p15">
            <a:extLst>
              <a:ext uri="{FF2B5EF4-FFF2-40B4-BE49-F238E27FC236}">
                <a16:creationId xmlns:a16="http://schemas.microsoft.com/office/drawing/2014/main" id="{F9919B2B-46A1-EA42-9D4B-4F2D8B94F44D}"/>
              </a:ext>
            </a:extLst>
          </p:cNvPr>
          <p:cNvGrpSpPr/>
          <p:nvPr/>
        </p:nvGrpSpPr>
        <p:grpSpPr>
          <a:xfrm rot="14847403">
            <a:off x="7707932" y="2771569"/>
            <a:ext cx="1931387" cy="2228260"/>
            <a:chOff x="4187325" y="3050125"/>
            <a:chExt cx="1931400" cy="2228275"/>
          </a:xfrm>
        </p:grpSpPr>
        <p:sp>
          <p:nvSpPr>
            <p:cNvPr id="372" name="Google Shape;3837;p15">
              <a:extLst>
                <a:ext uri="{FF2B5EF4-FFF2-40B4-BE49-F238E27FC236}">
                  <a16:creationId xmlns:a16="http://schemas.microsoft.com/office/drawing/2014/main" id="{8384BBC3-8DD9-AC40-8B49-8C576C3254DB}"/>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838;p15">
              <a:extLst>
                <a:ext uri="{FF2B5EF4-FFF2-40B4-BE49-F238E27FC236}">
                  <a16:creationId xmlns:a16="http://schemas.microsoft.com/office/drawing/2014/main" id="{24D261B1-CEA9-0544-BA1E-8B2889ECBF8E}"/>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839;p15">
              <a:extLst>
                <a:ext uri="{FF2B5EF4-FFF2-40B4-BE49-F238E27FC236}">
                  <a16:creationId xmlns:a16="http://schemas.microsoft.com/office/drawing/2014/main" id="{F3ACD51F-4D3E-7B47-938C-83A27D7E6942}"/>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840;p15">
              <a:extLst>
                <a:ext uri="{FF2B5EF4-FFF2-40B4-BE49-F238E27FC236}">
                  <a16:creationId xmlns:a16="http://schemas.microsoft.com/office/drawing/2014/main" id="{9BC263F5-2142-3B4C-BE34-987EA71F1976}"/>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841;p15">
              <a:extLst>
                <a:ext uri="{FF2B5EF4-FFF2-40B4-BE49-F238E27FC236}">
                  <a16:creationId xmlns:a16="http://schemas.microsoft.com/office/drawing/2014/main" id="{8FFAB968-2717-2C49-B79F-6DDC41781237}"/>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842;p15">
              <a:extLst>
                <a:ext uri="{FF2B5EF4-FFF2-40B4-BE49-F238E27FC236}">
                  <a16:creationId xmlns:a16="http://schemas.microsoft.com/office/drawing/2014/main" id="{520EF36E-96A7-4B41-BC68-BC788777C5EC}"/>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843;p15">
              <a:extLst>
                <a:ext uri="{FF2B5EF4-FFF2-40B4-BE49-F238E27FC236}">
                  <a16:creationId xmlns:a16="http://schemas.microsoft.com/office/drawing/2014/main" id="{FF4F02E2-F594-754D-9D0F-4A85255EFBC4}"/>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844;p15">
              <a:extLst>
                <a:ext uri="{FF2B5EF4-FFF2-40B4-BE49-F238E27FC236}">
                  <a16:creationId xmlns:a16="http://schemas.microsoft.com/office/drawing/2014/main" id="{2844F2E8-993C-B642-B751-6C0A70528EEC}"/>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45;p15">
              <a:extLst>
                <a:ext uri="{FF2B5EF4-FFF2-40B4-BE49-F238E27FC236}">
                  <a16:creationId xmlns:a16="http://schemas.microsoft.com/office/drawing/2014/main" id="{7CCD3002-E49C-EF46-AF3E-6EA18AE2F1C4}"/>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46;p15">
              <a:extLst>
                <a:ext uri="{FF2B5EF4-FFF2-40B4-BE49-F238E27FC236}">
                  <a16:creationId xmlns:a16="http://schemas.microsoft.com/office/drawing/2014/main" id="{7E289BD9-FE3C-324D-A0E9-B6C3FA238C0D}"/>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47;p15">
              <a:extLst>
                <a:ext uri="{FF2B5EF4-FFF2-40B4-BE49-F238E27FC236}">
                  <a16:creationId xmlns:a16="http://schemas.microsoft.com/office/drawing/2014/main" id="{88DAF02B-CFA8-834D-BC0F-244F50105E53}"/>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48;p15">
              <a:extLst>
                <a:ext uri="{FF2B5EF4-FFF2-40B4-BE49-F238E27FC236}">
                  <a16:creationId xmlns:a16="http://schemas.microsoft.com/office/drawing/2014/main" id="{25FBDE5E-E586-9F44-8504-8CB36C6F9B94}"/>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9;p15">
              <a:extLst>
                <a:ext uri="{FF2B5EF4-FFF2-40B4-BE49-F238E27FC236}">
                  <a16:creationId xmlns:a16="http://schemas.microsoft.com/office/drawing/2014/main" id="{2B5D8DF4-B5F4-7549-AB01-2FBCE386E31B}"/>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0;p15">
              <a:extLst>
                <a:ext uri="{FF2B5EF4-FFF2-40B4-BE49-F238E27FC236}">
                  <a16:creationId xmlns:a16="http://schemas.microsoft.com/office/drawing/2014/main" id="{ECFF0EB7-BC4F-9841-BC1E-585D6611F06E}"/>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51;p15">
              <a:extLst>
                <a:ext uri="{FF2B5EF4-FFF2-40B4-BE49-F238E27FC236}">
                  <a16:creationId xmlns:a16="http://schemas.microsoft.com/office/drawing/2014/main" id="{F03C57AD-5492-424F-B0AD-5B8163E93A14}"/>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52;p15">
              <a:extLst>
                <a:ext uri="{FF2B5EF4-FFF2-40B4-BE49-F238E27FC236}">
                  <a16:creationId xmlns:a16="http://schemas.microsoft.com/office/drawing/2014/main" id="{AA5D7598-9FC5-3B44-A311-355A3AAC09C1}"/>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53;p15">
              <a:extLst>
                <a:ext uri="{FF2B5EF4-FFF2-40B4-BE49-F238E27FC236}">
                  <a16:creationId xmlns:a16="http://schemas.microsoft.com/office/drawing/2014/main" id="{5122B473-671A-154B-9923-905A6007096F}"/>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54;p15">
              <a:extLst>
                <a:ext uri="{FF2B5EF4-FFF2-40B4-BE49-F238E27FC236}">
                  <a16:creationId xmlns:a16="http://schemas.microsoft.com/office/drawing/2014/main" id="{4660AC9C-7B3B-DA43-BF05-4978819E5CD5}"/>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855;p15">
              <a:extLst>
                <a:ext uri="{FF2B5EF4-FFF2-40B4-BE49-F238E27FC236}">
                  <a16:creationId xmlns:a16="http://schemas.microsoft.com/office/drawing/2014/main" id="{47F98855-5745-0C42-8724-8A27E1A3126A}"/>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856;p15">
              <a:extLst>
                <a:ext uri="{FF2B5EF4-FFF2-40B4-BE49-F238E27FC236}">
                  <a16:creationId xmlns:a16="http://schemas.microsoft.com/office/drawing/2014/main" id="{04990638-AFE5-FE40-BF1F-6C55585A6C1E}"/>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857;p15">
              <a:extLst>
                <a:ext uri="{FF2B5EF4-FFF2-40B4-BE49-F238E27FC236}">
                  <a16:creationId xmlns:a16="http://schemas.microsoft.com/office/drawing/2014/main" id="{C7EBCF18-9F9B-1844-80DE-6A3646812919}"/>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858;p15">
              <a:extLst>
                <a:ext uri="{FF2B5EF4-FFF2-40B4-BE49-F238E27FC236}">
                  <a16:creationId xmlns:a16="http://schemas.microsoft.com/office/drawing/2014/main" id="{EBADA2D2-0C71-6D4F-935C-593D9260A31A}"/>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859;p15">
              <a:extLst>
                <a:ext uri="{FF2B5EF4-FFF2-40B4-BE49-F238E27FC236}">
                  <a16:creationId xmlns:a16="http://schemas.microsoft.com/office/drawing/2014/main" id="{57D0EE98-E17A-074E-971E-BA5D78BE3F9C}"/>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860;p15">
              <a:extLst>
                <a:ext uri="{FF2B5EF4-FFF2-40B4-BE49-F238E27FC236}">
                  <a16:creationId xmlns:a16="http://schemas.microsoft.com/office/drawing/2014/main" id="{68CCBDD0-2003-4A41-BA1E-26017C7EB720}"/>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861;p15">
              <a:extLst>
                <a:ext uri="{FF2B5EF4-FFF2-40B4-BE49-F238E27FC236}">
                  <a16:creationId xmlns:a16="http://schemas.microsoft.com/office/drawing/2014/main" id="{C4032BBE-E3E9-E441-8DD1-FF5EA88B283E}"/>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0" decel="50000" autoRev="1" fill="remove" nodeType="withEffect">
                                  <p:stCondLst>
                                    <p:cond delay="0"/>
                                  </p:stCondLst>
                                  <p:childTnLst>
                                    <p:animRot by="240000">
                                      <p:cBhvr>
                                        <p:cTn id="6" dur="300" fill="hold"/>
                                        <p:tgtEl>
                                          <p:spTgt spid="283"/>
                                        </p:tgtEl>
                                        <p:attrNameLst>
                                          <p:attrName>r</p:attrName>
                                        </p:attrNameLst>
                                      </p:cBhvr>
                                    </p:animRot>
                                  </p:childTnLst>
                                </p:cTn>
                              </p:par>
                              <p:par>
                                <p:cTn id="7" presetID="8" presetClass="emph" presetSubtype="0" repeatCount="0" decel="50000" autoRev="1" fill="remove" nodeType="withEffect">
                                  <p:stCondLst>
                                    <p:cond delay="0"/>
                                  </p:stCondLst>
                                  <p:childTnLst>
                                    <p:animRot by="240000">
                                      <p:cBhvr>
                                        <p:cTn id="8" dur="300" fill="hold"/>
                                        <p:tgtEl>
                                          <p:spTgt spid="397"/>
                                        </p:tgtEl>
                                        <p:attrNameLst>
                                          <p:attrName>r</p:attrName>
                                        </p:attrNameLst>
                                      </p:cBhvr>
                                    </p:animRot>
                                  </p:childTnLst>
                                </p:cTn>
                              </p:par>
                              <p:par>
                                <p:cTn id="9" presetID="8" presetClass="emph" presetSubtype="0" repeatCount="0" decel="50000" autoRev="1" fill="remove" nodeType="withEffect">
                                  <p:stCondLst>
                                    <p:cond delay="100"/>
                                  </p:stCondLst>
                                  <p:childTnLst>
                                    <p:animRot by="240000">
                                      <p:cBhvr>
                                        <p:cTn id="10" dur="300" fill="hold"/>
                                        <p:tgtEl>
                                          <p:spTgt spid="215"/>
                                        </p:tgtEl>
                                        <p:attrNameLst>
                                          <p:attrName>r</p:attrName>
                                        </p:attrNameLst>
                                      </p:cBhvr>
                                    </p:animRot>
                                  </p:childTnLst>
                                </p:cTn>
                              </p:par>
                              <p:par>
                                <p:cTn id="11" presetID="8" presetClass="emph" presetSubtype="0" repeatCount="0" decel="50000" autoRev="1" fill="remove" nodeType="withEffect">
                                  <p:stCondLst>
                                    <p:cond delay="0"/>
                                  </p:stCondLst>
                                  <p:childTnLst>
                                    <p:animRot by="240000">
                                      <p:cBhvr>
                                        <p:cTn id="12" dur="300" fill="hold"/>
                                        <p:tgtEl>
                                          <p:spTgt spid="268"/>
                                        </p:tgtEl>
                                        <p:attrNameLst>
                                          <p:attrName>r</p:attrName>
                                        </p:attrNameLst>
                                      </p:cBhvr>
                                    </p:animRot>
                                  </p:childTnLst>
                                </p:cTn>
                              </p:par>
                              <p:par>
                                <p:cTn id="13" presetID="8" presetClass="emph" presetSubtype="0" repeatCount="0" decel="50000" autoRev="1" fill="remove" nodeType="withEffect">
                                  <p:stCondLst>
                                    <p:cond delay="100"/>
                                  </p:stCondLst>
                                  <p:childTnLst>
                                    <p:animRot by="240000">
                                      <p:cBhvr>
                                        <p:cTn id="14" dur="300" fill="hold"/>
                                        <p:tgtEl>
                                          <p:spTgt spid="371"/>
                                        </p:tgtEl>
                                        <p:attrNameLst>
                                          <p:attrName>r</p:attrName>
                                        </p:attrNameLst>
                                      </p:cBhvr>
                                    </p:animRot>
                                  </p:childTnLst>
                                </p:cTn>
                              </p:par>
                              <p:par>
                                <p:cTn id="15" presetID="8" presetClass="emph" presetSubtype="0" repeatCount="0" decel="50000" autoRev="1" fill="remove" nodeType="withEffect">
                                  <p:stCondLst>
                                    <p:cond delay="0"/>
                                  </p:stCondLst>
                                  <p:childTnLst>
                                    <p:animRot by="240000">
                                      <p:cBhvr>
                                        <p:cTn id="16" dur="300" fill="hold"/>
                                        <p:tgtEl>
                                          <p:spTgt spid="424"/>
                                        </p:tgtEl>
                                        <p:attrNameLst>
                                          <p:attrName>r</p:attrName>
                                        </p:attrNameLst>
                                      </p:cBhvr>
                                    </p:animRot>
                                  </p:childTnLst>
                                </p:cTn>
                              </p:par>
                              <p:par>
                                <p:cTn id="17" presetID="8" presetClass="emph" presetSubtype="0" repeatCount="0" decel="50000" autoRev="1" fill="remove" nodeType="withEffect">
                                  <p:stCondLst>
                                    <p:cond delay="100"/>
                                  </p:stCondLst>
                                  <p:childTnLst>
                                    <p:animRot by="240000">
                                      <p:cBhvr>
                                        <p:cTn id="18" dur="300" fill="hold"/>
                                        <p:tgtEl>
                                          <p:spTgt spid="241"/>
                                        </p:tgtEl>
                                        <p:attrNameLst>
                                          <p:attrName>r</p:attrName>
                                        </p:attrNameLst>
                                      </p:cBhvr>
                                    </p:animRot>
                                  </p:childTnLst>
                                </p:cTn>
                              </p:par>
                              <p:par>
                                <p:cTn id="19" presetID="8" presetClass="emph" presetSubtype="0" decel="50000" autoRev="1" fill="hold" nodeType="withEffect">
                                  <p:stCondLst>
                                    <p:cond delay="100"/>
                                  </p:stCondLst>
                                  <p:childTnLst>
                                    <p:animRot by="-240000">
                                      <p:cBhvr>
                                        <p:cTn id="20" dur="300" fill="hold"/>
                                        <p:tgtEl>
                                          <p:spTgt spid="32"/>
                                        </p:tgtEl>
                                        <p:attrNameLst>
                                          <p:attrName>r</p:attrName>
                                        </p:attrNameLst>
                                      </p:cBhvr>
                                    </p:animRot>
                                  </p:childTnLst>
                                </p:cTn>
                              </p:par>
                              <p:par>
                                <p:cTn id="21" presetID="8" presetClass="emph" presetSubtype="0" decel="50000" autoRev="1" fill="hold" nodeType="withEffect">
                                  <p:stCondLst>
                                    <p:cond delay="100"/>
                                  </p:stCondLst>
                                  <p:childTnLst>
                                    <p:animRot by="-240000">
                                      <p:cBhvr>
                                        <p:cTn id="22" dur="300" fill="hold"/>
                                        <p:tgtEl>
                                          <p:spTgt spid="162"/>
                                        </p:tgtEl>
                                        <p:attrNameLst>
                                          <p:attrName>r</p:attrName>
                                        </p:attrNameLst>
                                      </p:cBhvr>
                                    </p:animRot>
                                  </p:childTnLst>
                                </p:cTn>
                              </p:par>
                              <p:par>
                                <p:cTn id="23" presetID="8" presetClass="emph" presetSubtype="0" decel="50000" autoRev="1" fill="hold" nodeType="withEffect">
                                  <p:stCondLst>
                                    <p:cond delay="0"/>
                                  </p:stCondLst>
                                  <p:childTnLst>
                                    <p:animRot by="-240000">
                                      <p:cBhvr>
                                        <p:cTn id="24" dur="300" fill="hold"/>
                                        <p:tgtEl>
                                          <p:spTgt spid="59"/>
                                        </p:tgtEl>
                                        <p:attrNameLst>
                                          <p:attrName>r</p:attrName>
                                        </p:attrNameLst>
                                      </p:cBhvr>
                                    </p:animRot>
                                  </p:childTnLst>
                                </p:cTn>
                              </p:par>
                              <p:par>
                                <p:cTn id="25" presetID="8" presetClass="emph" presetSubtype="0" decel="50000" autoRev="1" fill="hold" nodeType="withEffect">
                                  <p:stCondLst>
                                    <p:cond delay="200"/>
                                  </p:stCondLst>
                                  <p:childTnLst>
                                    <p:animRot by="-240000">
                                      <p:cBhvr>
                                        <p:cTn id="26" dur="300" fill="hold"/>
                                        <p:tgtEl>
                                          <p:spTgt spid="6"/>
                                        </p:tgtEl>
                                        <p:attrNameLst>
                                          <p:attrName>r</p:attrName>
                                        </p:attrNameLst>
                                      </p:cBhvr>
                                    </p:animRot>
                                  </p:childTnLst>
                                </p:cTn>
                              </p:par>
                              <p:par>
                                <p:cTn id="27" presetID="8" presetClass="emph" presetSubtype="0" decel="50000" autoRev="1" fill="hold" nodeType="withEffect">
                                  <p:stCondLst>
                                    <p:cond delay="100"/>
                                  </p:stCondLst>
                                  <p:childTnLst>
                                    <p:animRot by="-240000">
                                      <p:cBhvr>
                                        <p:cTn id="28" dur="300" fill="hold"/>
                                        <p:tgtEl>
                                          <p:spTgt spid="188"/>
                                        </p:tgtEl>
                                        <p:attrNameLst>
                                          <p:attrName>r</p:attrName>
                                        </p:attrNameLst>
                                      </p:cBhvr>
                                    </p:animRot>
                                  </p:childTnLst>
                                </p:cTn>
                              </p:par>
                              <p:par>
                                <p:cTn id="29" presetID="8" presetClass="emph" presetSubtype="0" decel="50000" autoRev="1" fill="hold" nodeType="withEffect">
                                  <p:stCondLst>
                                    <p:cond delay="200"/>
                                  </p:stCondLst>
                                  <p:childTnLst>
                                    <p:animRot by="-240000">
                                      <p:cBhvr>
                                        <p:cTn id="30" dur="300" fill="hold"/>
                                        <p:tgtEl>
                                          <p:spTgt spid="74"/>
                                        </p:tgtEl>
                                        <p:attrNameLst>
                                          <p:attrName>r</p:attrName>
                                        </p:attrNameLst>
                                      </p:cBhvr>
                                    </p:animRot>
                                  </p:childTnLst>
                                </p:cTn>
                              </p:par>
                            </p:childTnLst>
                          </p:cTn>
                        </p:par>
                        <p:par>
                          <p:cTn id="31" fill="hold">
                            <p:stCondLst>
                              <p:cond delay="800"/>
                            </p:stCondLst>
                            <p:childTnLst>
                              <p:par>
                                <p:cTn id="32" presetID="8" presetClass="emph" presetSubtype="0" repeatCount="0" accel="50000" decel="50000" autoRev="1" fill="remove" nodeType="afterEffect">
                                  <p:stCondLst>
                                    <p:cond delay="0"/>
                                  </p:stCondLst>
                                  <p:childTnLst>
                                    <p:animRot by="120000">
                                      <p:cBhvr>
                                        <p:cTn id="33" dur="300" fill="hold"/>
                                        <p:tgtEl>
                                          <p:spTgt spid="397"/>
                                        </p:tgtEl>
                                        <p:attrNameLst>
                                          <p:attrName>r</p:attrName>
                                        </p:attrNameLst>
                                      </p:cBhvr>
                                    </p:animRot>
                                  </p:childTnLst>
                                </p:cTn>
                              </p:par>
                              <p:par>
                                <p:cTn id="34" presetID="8" presetClass="emph" presetSubtype="0" repeatCount="0" accel="50000" decel="50000" autoRev="1" fill="remove" nodeType="withEffect">
                                  <p:stCondLst>
                                    <p:cond delay="100"/>
                                  </p:stCondLst>
                                  <p:childTnLst>
                                    <p:animRot by="120000">
                                      <p:cBhvr>
                                        <p:cTn id="35" dur="300" fill="hold"/>
                                        <p:tgtEl>
                                          <p:spTgt spid="215"/>
                                        </p:tgtEl>
                                        <p:attrNameLst>
                                          <p:attrName>r</p:attrName>
                                        </p:attrNameLst>
                                      </p:cBhvr>
                                    </p:animRot>
                                  </p:childTnLst>
                                </p:cTn>
                              </p:par>
                              <p:par>
                                <p:cTn id="36" presetID="8" presetClass="emph" presetSubtype="0" repeatCount="0" accel="50000" decel="50000" autoRev="1" fill="remove" nodeType="withEffect">
                                  <p:stCondLst>
                                    <p:cond delay="0"/>
                                  </p:stCondLst>
                                  <p:childTnLst>
                                    <p:animRot by="120000">
                                      <p:cBhvr>
                                        <p:cTn id="37" dur="300" fill="hold"/>
                                        <p:tgtEl>
                                          <p:spTgt spid="268"/>
                                        </p:tgtEl>
                                        <p:attrNameLst>
                                          <p:attrName>r</p:attrName>
                                        </p:attrNameLst>
                                      </p:cBhvr>
                                    </p:animRot>
                                  </p:childTnLst>
                                </p:cTn>
                              </p:par>
                              <p:par>
                                <p:cTn id="38" presetID="8" presetClass="emph" presetSubtype="0" repeatCount="0" accel="50000" decel="50000" autoRev="1" fill="remove" nodeType="withEffect">
                                  <p:stCondLst>
                                    <p:cond delay="100"/>
                                  </p:stCondLst>
                                  <p:childTnLst>
                                    <p:animRot by="120000">
                                      <p:cBhvr>
                                        <p:cTn id="39" dur="300" fill="hold"/>
                                        <p:tgtEl>
                                          <p:spTgt spid="283"/>
                                        </p:tgtEl>
                                        <p:attrNameLst>
                                          <p:attrName>r</p:attrName>
                                        </p:attrNameLst>
                                      </p:cBhvr>
                                    </p:animRot>
                                  </p:childTnLst>
                                </p:cTn>
                              </p:par>
                              <p:par>
                                <p:cTn id="40" presetID="8" presetClass="emph" presetSubtype="0" repeatCount="0" accel="50000" decel="50000" autoRev="1" fill="remove" nodeType="withEffect">
                                  <p:stCondLst>
                                    <p:cond delay="0"/>
                                  </p:stCondLst>
                                  <p:childTnLst>
                                    <p:animRot by="120000">
                                      <p:cBhvr>
                                        <p:cTn id="41" dur="300" fill="hold"/>
                                        <p:tgtEl>
                                          <p:spTgt spid="371"/>
                                        </p:tgtEl>
                                        <p:attrNameLst>
                                          <p:attrName>r</p:attrName>
                                        </p:attrNameLst>
                                      </p:cBhvr>
                                    </p:animRot>
                                  </p:childTnLst>
                                </p:cTn>
                              </p:par>
                              <p:par>
                                <p:cTn id="42" presetID="8" presetClass="emph" presetSubtype="0" repeatCount="0" accel="50000" decel="50000" autoRev="1" fill="remove" nodeType="withEffect">
                                  <p:stCondLst>
                                    <p:cond delay="100"/>
                                  </p:stCondLst>
                                  <p:childTnLst>
                                    <p:animRot by="120000">
                                      <p:cBhvr>
                                        <p:cTn id="43" dur="300" fill="hold"/>
                                        <p:tgtEl>
                                          <p:spTgt spid="241"/>
                                        </p:tgtEl>
                                        <p:attrNameLst>
                                          <p:attrName>r</p:attrName>
                                        </p:attrNameLst>
                                      </p:cBhvr>
                                    </p:animRot>
                                  </p:childTnLst>
                                </p:cTn>
                              </p:par>
                              <p:par>
                                <p:cTn id="44" presetID="8" presetClass="emph" presetSubtype="0" repeatCount="0" accel="50000" decel="50000" autoRev="1" fill="remove" nodeType="withEffect">
                                  <p:stCondLst>
                                    <p:cond delay="0"/>
                                  </p:stCondLst>
                                  <p:childTnLst>
                                    <p:animRot by="120000">
                                      <p:cBhvr>
                                        <p:cTn id="45" dur="300" fill="hold"/>
                                        <p:tgtEl>
                                          <p:spTgt spid="424"/>
                                        </p:tgtEl>
                                        <p:attrNameLst>
                                          <p:attrName>r</p:attrName>
                                        </p:attrNameLst>
                                      </p:cBhvr>
                                    </p:animRot>
                                  </p:childTnLst>
                                </p:cTn>
                              </p:par>
                              <p:par>
                                <p:cTn id="46" presetID="8" presetClass="emph" presetSubtype="0" accel="50000" decel="50000" autoRev="1" fill="hold" nodeType="withEffect">
                                  <p:stCondLst>
                                    <p:cond delay="0"/>
                                  </p:stCondLst>
                                  <p:childTnLst>
                                    <p:animRot by="-120000">
                                      <p:cBhvr>
                                        <p:cTn id="47" dur="300" fill="hold"/>
                                        <p:tgtEl>
                                          <p:spTgt spid="32"/>
                                        </p:tgtEl>
                                        <p:attrNameLst>
                                          <p:attrName>r</p:attrName>
                                        </p:attrNameLst>
                                      </p:cBhvr>
                                    </p:animRot>
                                  </p:childTnLst>
                                </p:cTn>
                              </p:par>
                              <p:par>
                                <p:cTn id="48" presetID="8" presetClass="emph" presetSubtype="0" accel="50000" decel="50000" autoRev="1" fill="hold" nodeType="withEffect">
                                  <p:stCondLst>
                                    <p:cond delay="0"/>
                                  </p:stCondLst>
                                  <p:childTnLst>
                                    <p:animRot by="-120000">
                                      <p:cBhvr>
                                        <p:cTn id="49" dur="300" fill="hold"/>
                                        <p:tgtEl>
                                          <p:spTgt spid="162"/>
                                        </p:tgtEl>
                                        <p:attrNameLst>
                                          <p:attrName>r</p:attrName>
                                        </p:attrNameLst>
                                      </p:cBhvr>
                                    </p:animRot>
                                  </p:childTnLst>
                                </p:cTn>
                              </p:par>
                              <p:par>
                                <p:cTn id="50" presetID="8" presetClass="emph" presetSubtype="0" accel="50000" decel="50000" autoRev="1" fill="hold" nodeType="withEffect">
                                  <p:stCondLst>
                                    <p:cond delay="0"/>
                                  </p:stCondLst>
                                  <p:childTnLst>
                                    <p:animRot by="-120000">
                                      <p:cBhvr>
                                        <p:cTn id="51" dur="300" fill="hold"/>
                                        <p:tgtEl>
                                          <p:spTgt spid="59"/>
                                        </p:tgtEl>
                                        <p:attrNameLst>
                                          <p:attrName>r</p:attrName>
                                        </p:attrNameLst>
                                      </p:cBhvr>
                                    </p:animRot>
                                  </p:childTnLst>
                                </p:cTn>
                              </p:par>
                              <p:par>
                                <p:cTn id="52" presetID="8" presetClass="emph" presetSubtype="0" accel="50000" decel="50000" autoRev="1" fill="hold" nodeType="withEffect">
                                  <p:stCondLst>
                                    <p:cond delay="0"/>
                                  </p:stCondLst>
                                  <p:childTnLst>
                                    <p:animRot by="-120000">
                                      <p:cBhvr>
                                        <p:cTn id="53" dur="300" fill="hold"/>
                                        <p:tgtEl>
                                          <p:spTgt spid="6"/>
                                        </p:tgtEl>
                                        <p:attrNameLst>
                                          <p:attrName>r</p:attrName>
                                        </p:attrNameLst>
                                      </p:cBhvr>
                                    </p:animRot>
                                  </p:childTnLst>
                                </p:cTn>
                              </p:par>
                              <p:par>
                                <p:cTn id="54" presetID="8" presetClass="emph" presetSubtype="0" accel="50000" decel="50000" autoRev="1" fill="hold" nodeType="withEffect">
                                  <p:stCondLst>
                                    <p:cond delay="0"/>
                                  </p:stCondLst>
                                  <p:childTnLst>
                                    <p:animRot by="-120000">
                                      <p:cBhvr>
                                        <p:cTn id="55" dur="300" fill="hold"/>
                                        <p:tgtEl>
                                          <p:spTgt spid="188"/>
                                        </p:tgtEl>
                                        <p:attrNameLst>
                                          <p:attrName>r</p:attrName>
                                        </p:attrNameLst>
                                      </p:cBhvr>
                                    </p:animRot>
                                  </p:childTnLst>
                                </p:cTn>
                              </p:par>
                              <p:par>
                                <p:cTn id="56" presetID="8" presetClass="emph" presetSubtype="0" accel="50000" decel="50000" autoRev="1" fill="hold" nodeType="withEffect">
                                  <p:stCondLst>
                                    <p:cond delay="0"/>
                                  </p:stCondLst>
                                  <p:childTnLst>
                                    <p:animRot by="-120000">
                                      <p:cBhvr>
                                        <p:cTn id="57" dur="300" fill="hold"/>
                                        <p:tgtEl>
                                          <p:spTgt spid="74"/>
                                        </p:tgtEl>
                                        <p:attrNameLst>
                                          <p:attrName>r</p:attrName>
                                        </p:attrNameLst>
                                      </p:cBhvr>
                                    </p:animRot>
                                  </p:childTnLst>
                                </p:cTn>
                              </p:par>
                            </p:childTnLst>
                          </p:cTn>
                        </p:par>
                        <p:par>
                          <p:cTn id="58" fill="hold">
                            <p:stCondLst>
                              <p:cond delay="1500"/>
                            </p:stCondLst>
                            <p:childTnLst>
                              <p:par>
                                <p:cTn id="59" presetID="8" presetClass="emph" presetSubtype="0" repeatCount="0" autoRev="1" fill="remove" nodeType="afterEffect">
                                  <p:stCondLst>
                                    <p:cond delay="0"/>
                                  </p:stCondLst>
                                  <p:childTnLst>
                                    <p:animRot by="60000">
                                      <p:cBhvr>
                                        <p:cTn id="60" dur="400" fill="hold"/>
                                        <p:tgtEl>
                                          <p:spTgt spid="283"/>
                                        </p:tgtEl>
                                        <p:attrNameLst>
                                          <p:attrName>r</p:attrName>
                                        </p:attrNameLst>
                                      </p:cBhvr>
                                    </p:animRot>
                                  </p:childTnLst>
                                </p:cTn>
                              </p:par>
                              <p:par>
                                <p:cTn id="61" presetID="8" presetClass="emph" presetSubtype="0" repeatCount="0" autoRev="1" fill="remove" nodeType="withEffect">
                                  <p:stCondLst>
                                    <p:cond delay="0"/>
                                  </p:stCondLst>
                                  <p:childTnLst>
                                    <p:animRot by="60000">
                                      <p:cBhvr>
                                        <p:cTn id="62" dur="400" fill="hold"/>
                                        <p:tgtEl>
                                          <p:spTgt spid="397"/>
                                        </p:tgtEl>
                                        <p:attrNameLst>
                                          <p:attrName>r</p:attrName>
                                        </p:attrNameLst>
                                      </p:cBhvr>
                                    </p:animRot>
                                  </p:childTnLst>
                                </p:cTn>
                              </p:par>
                              <p:par>
                                <p:cTn id="63" presetID="8" presetClass="emph" presetSubtype="0" repeatCount="0" autoRev="1" fill="remove" nodeType="withEffect">
                                  <p:stCondLst>
                                    <p:cond delay="0"/>
                                  </p:stCondLst>
                                  <p:childTnLst>
                                    <p:animRot by="60000">
                                      <p:cBhvr>
                                        <p:cTn id="64" dur="400" fill="hold"/>
                                        <p:tgtEl>
                                          <p:spTgt spid="215"/>
                                        </p:tgtEl>
                                        <p:attrNameLst>
                                          <p:attrName>r</p:attrName>
                                        </p:attrNameLst>
                                      </p:cBhvr>
                                    </p:animRot>
                                  </p:childTnLst>
                                </p:cTn>
                              </p:par>
                              <p:par>
                                <p:cTn id="65" presetID="8" presetClass="emph" presetSubtype="0" repeatCount="0" autoRev="1" fill="remove" nodeType="withEffect">
                                  <p:stCondLst>
                                    <p:cond delay="0"/>
                                  </p:stCondLst>
                                  <p:childTnLst>
                                    <p:animRot by="60000">
                                      <p:cBhvr>
                                        <p:cTn id="66" dur="400" fill="hold"/>
                                        <p:tgtEl>
                                          <p:spTgt spid="268"/>
                                        </p:tgtEl>
                                        <p:attrNameLst>
                                          <p:attrName>r</p:attrName>
                                        </p:attrNameLst>
                                      </p:cBhvr>
                                    </p:animRot>
                                  </p:childTnLst>
                                </p:cTn>
                              </p:par>
                              <p:par>
                                <p:cTn id="67" presetID="8" presetClass="emph" presetSubtype="0" repeatCount="0" autoRev="1" fill="remove" nodeType="withEffect">
                                  <p:stCondLst>
                                    <p:cond delay="0"/>
                                  </p:stCondLst>
                                  <p:childTnLst>
                                    <p:animRot by="60000">
                                      <p:cBhvr>
                                        <p:cTn id="68" dur="400" fill="hold"/>
                                        <p:tgtEl>
                                          <p:spTgt spid="371"/>
                                        </p:tgtEl>
                                        <p:attrNameLst>
                                          <p:attrName>r</p:attrName>
                                        </p:attrNameLst>
                                      </p:cBhvr>
                                    </p:animRot>
                                  </p:childTnLst>
                                </p:cTn>
                              </p:par>
                              <p:par>
                                <p:cTn id="69" presetID="8" presetClass="emph" presetSubtype="0" repeatCount="0" autoRev="1" fill="remove" nodeType="withEffect">
                                  <p:stCondLst>
                                    <p:cond delay="0"/>
                                  </p:stCondLst>
                                  <p:childTnLst>
                                    <p:animRot by="60000">
                                      <p:cBhvr>
                                        <p:cTn id="70" dur="400" fill="hold"/>
                                        <p:tgtEl>
                                          <p:spTgt spid="241"/>
                                        </p:tgtEl>
                                        <p:attrNameLst>
                                          <p:attrName>r</p:attrName>
                                        </p:attrNameLst>
                                      </p:cBhvr>
                                    </p:animRot>
                                  </p:childTnLst>
                                </p:cTn>
                              </p:par>
                              <p:par>
                                <p:cTn id="71" presetID="8" presetClass="emph" presetSubtype="0" repeatCount="0" autoRev="1" fill="remove" nodeType="withEffect">
                                  <p:stCondLst>
                                    <p:cond delay="0"/>
                                  </p:stCondLst>
                                  <p:childTnLst>
                                    <p:animRot by="60000">
                                      <p:cBhvr>
                                        <p:cTn id="72" dur="400" fill="hold"/>
                                        <p:tgtEl>
                                          <p:spTgt spid="424"/>
                                        </p:tgtEl>
                                        <p:attrNameLst>
                                          <p:attrName>r</p:attrName>
                                        </p:attrNameLst>
                                      </p:cBhvr>
                                    </p:animRot>
                                  </p:childTnLst>
                                </p:cTn>
                              </p:par>
                              <p:par>
                                <p:cTn id="73" presetID="8" presetClass="emph" presetSubtype="0" autoRev="1" fill="hold" nodeType="withEffect">
                                  <p:stCondLst>
                                    <p:cond delay="0"/>
                                  </p:stCondLst>
                                  <p:childTnLst>
                                    <p:animRot by="-60000">
                                      <p:cBhvr>
                                        <p:cTn id="74" dur="400" fill="hold"/>
                                        <p:tgtEl>
                                          <p:spTgt spid="32"/>
                                        </p:tgtEl>
                                        <p:attrNameLst>
                                          <p:attrName>r</p:attrName>
                                        </p:attrNameLst>
                                      </p:cBhvr>
                                    </p:animRot>
                                  </p:childTnLst>
                                </p:cTn>
                              </p:par>
                              <p:par>
                                <p:cTn id="75" presetID="8" presetClass="emph" presetSubtype="0" autoRev="1" fill="hold" nodeType="withEffect">
                                  <p:stCondLst>
                                    <p:cond delay="0"/>
                                  </p:stCondLst>
                                  <p:childTnLst>
                                    <p:animRot by="-60000">
                                      <p:cBhvr>
                                        <p:cTn id="76" dur="400" fill="hold"/>
                                        <p:tgtEl>
                                          <p:spTgt spid="162"/>
                                        </p:tgtEl>
                                        <p:attrNameLst>
                                          <p:attrName>r</p:attrName>
                                        </p:attrNameLst>
                                      </p:cBhvr>
                                    </p:animRot>
                                  </p:childTnLst>
                                </p:cTn>
                              </p:par>
                              <p:par>
                                <p:cTn id="77" presetID="8" presetClass="emph" presetSubtype="0" autoRev="1" fill="hold" nodeType="withEffect">
                                  <p:stCondLst>
                                    <p:cond delay="0"/>
                                  </p:stCondLst>
                                  <p:childTnLst>
                                    <p:animRot by="-60000">
                                      <p:cBhvr>
                                        <p:cTn id="78" dur="400" fill="hold"/>
                                        <p:tgtEl>
                                          <p:spTgt spid="59"/>
                                        </p:tgtEl>
                                        <p:attrNameLst>
                                          <p:attrName>r</p:attrName>
                                        </p:attrNameLst>
                                      </p:cBhvr>
                                    </p:animRot>
                                  </p:childTnLst>
                                </p:cTn>
                              </p:par>
                              <p:par>
                                <p:cTn id="79" presetID="8" presetClass="emph" presetSubtype="0" autoRev="1" fill="hold" nodeType="withEffect">
                                  <p:stCondLst>
                                    <p:cond delay="0"/>
                                  </p:stCondLst>
                                  <p:childTnLst>
                                    <p:animRot by="-60000">
                                      <p:cBhvr>
                                        <p:cTn id="80" dur="400" fill="hold"/>
                                        <p:tgtEl>
                                          <p:spTgt spid="6"/>
                                        </p:tgtEl>
                                        <p:attrNameLst>
                                          <p:attrName>r</p:attrName>
                                        </p:attrNameLst>
                                      </p:cBhvr>
                                    </p:animRot>
                                  </p:childTnLst>
                                </p:cTn>
                              </p:par>
                              <p:par>
                                <p:cTn id="81" presetID="8" presetClass="emph" presetSubtype="0" autoRev="1" fill="hold" nodeType="withEffect">
                                  <p:stCondLst>
                                    <p:cond delay="0"/>
                                  </p:stCondLst>
                                  <p:childTnLst>
                                    <p:animRot by="-60000">
                                      <p:cBhvr>
                                        <p:cTn id="82" dur="400" fill="hold"/>
                                        <p:tgtEl>
                                          <p:spTgt spid="188"/>
                                        </p:tgtEl>
                                        <p:attrNameLst>
                                          <p:attrName>r</p:attrName>
                                        </p:attrNameLst>
                                      </p:cBhvr>
                                    </p:animRot>
                                  </p:childTnLst>
                                </p:cTn>
                              </p:par>
                              <p:par>
                                <p:cTn id="83" presetID="8" presetClass="emph" presetSubtype="0" autoRev="1" fill="hold" nodeType="withEffect">
                                  <p:stCondLst>
                                    <p:cond delay="0"/>
                                  </p:stCondLst>
                                  <p:childTnLst>
                                    <p:animRot by="-60000">
                                      <p:cBhvr>
                                        <p:cTn id="84" dur="400" fill="hold"/>
                                        <p:tgtEl>
                                          <p:spTgt spid="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42"/>
        <p:cNvGrpSpPr/>
        <p:nvPr/>
      </p:nvGrpSpPr>
      <p:grpSpPr>
        <a:xfrm>
          <a:off x="0" y="0"/>
          <a:ext cx="0" cy="0"/>
          <a:chOff x="0" y="0"/>
          <a:chExt cx="0" cy="0"/>
        </a:xfrm>
      </p:grpSpPr>
      <p:sp>
        <p:nvSpPr>
          <p:cNvPr id="11544" name="Google Shape;11544;p84"/>
          <p:cNvSpPr txBox="1">
            <a:spLocks noGrp="1"/>
          </p:cNvSpPr>
          <p:nvPr>
            <p:ph type="title"/>
          </p:nvPr>
        </p:nvSpPr>
        <p:spPr>
          <a:xfrm>
            <a:off x="381333" y="636761"/>
            <a:ext cx="2988600" cy="1441800"/>
          </a:xfrm>
          <a:prstGeom prst="rect">
            <a:avLst/>
          </a:prstGeom>
        </p:spPr>
        <p:txBody>
          <a:bodyPr spcFirstLastPara="1" wrap="square" lIns="91425" tIns="91425" rIns="91425" bIns="91425" anchor="t" anchorCtr="0">
            <a:noAutofit/>
          </a:bodyPr>
          <a:lstStyle/>
          <a:p>
            <a:pPr lvl="0"/>
            <a:r>
              <a:rPr lang="en" dirty="0"/>
              <a:t>Specialization</a:t>
            </a:r>
            <a:endParaRPr dirty="0"/>
          </a:p>
        </p:txBody>
      </p:sp>
      <p:sp>
        <p:nvSpPr>
          <p:cNvPr id="11545" name="Google Shape;11545;p84"/>
          <p:cNvSpPr txBox="1">
            <a:spLocks noGrp="1"/>
          </p:cNvSpPr>
          <p:nvPr>
            <p:ph type="subTitle" idx="1"/>
          </p:nvPr>
        </p:nvSpPr>
        <p:spPr>
          <a:xfrm>
            <a:off x="718225" y="1238885"/>
            <a:ext cx="3700976" cy="2610685"/>
          </a:xfrm>
          <a:prstGeom prst="rect">
            <a:avLst/>
          </a:prstGeom>
        </p:spPr>
        <p:txBody>
          <a:bodyPr spcFirstLastPara="1" wrap="square" lIns="91425" tIns="91425" rIns="91425" bIns="91425" anchor="ctr" anchorCtr="0">
            <a:noAutofit/>
          </a:bodyPr>
          <a:lstStyle/>
          <a:p>
            <a:pPr marL="0" lvl="0" indent="0">
              <a:buClr>
                <a:schemeClr val="dk1"/>
              </a:buClr>
              <a:buSzPts val="1100"/>
            </a:pPr>
            <a:r>
              <a:rPr lang="en-GB" dirty="0"/>
              <a:t>Tendency to use only a subset of available resources, while using them more efficiently. (Armbruster, 2017)</a:t>
            </a:r>
          </a:p>
          <a:p>
            <a:pPr marL="0" lvl="0" indent="0">
              <a:buClr>
                <a:schemeClr val="dk1"/>
              </a:buClr>
              <a:buSzPts val="1100"/>
            </a:pPr>
            <a:endParaRPr lang="en-GB" dirty="0"/>
          </a:p>
          <a:p>
            <a:pPr marL="0" indent="0">
              <a:buClr>
                <a:schemeClr val="dk1"/>
              </a:buClr>
              <a:buSzPts val="1100"/>
            </a:pPr>
            <a:r>
              <a:rPr lang="en-GB" dirty="0"/>
              <a:t>Pollinators = resource</a:t>
            </a:r>
          </a:p>
          <a:p>
            <a:pPr marL="0" lvl="0" indent="0">
              <a:buClr>
                <a:schemeClr val="dk1"/>
              </a:buClr>
              <a:buSzPts val="1100"/>
            </a:pPr>
            <a:endParaRPr lang="en-GB" dirty="0"/>
          </a:p>
        </p:txBody>
      </p: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sp>
      <p:pic>
        <p:nvPicPr>
          <p:cNvPr id="4098" name="Picture 2" descr="Begoniaceae Begonia ampla">
            <a:extLst>
              <a:ext uri="{FF2B5EF4-FFF2-40B4-BE49-F238E27FC236}">
                <a16:creationId xmlns:a16="http://schemas.microsoft.com/office/drawing/2014/main" id="{47BE4FF3-0FFA-E140-A67E-883E04188F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73" r="16832"/>
          <a:stretch/>
        </p:blipFill>
        <p:spPr bwMode="auto">
          <a:xfrm>
            <a:off x="4419202" y="0"/>
            <a:ext cx="4724798"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11546" name="Google Shape;11546;p84"/>
          <p:cNvCxnSpPr>
            <a:cxnSpLocks/>
          </p:cNvCxnSpPr>
          <p:nvPr/>
        </p:nvCxnSpPr>
        <p:spPr>
          <a:xfrm flipH="1">
            <a:off x="3216625" y="915019"/>
            <a:ext cx="1202577" cy="0"/>
          </a:xfrm>
          <a:prstGeom prst="straightConnector1">
            <a:avLst/>
          </a:prstGeom>
          <a:noFill/>
          <a:ln w="9525" cap="flat" cmpd="sng">
            <a:solidFill>
              <a:schemeClr val="dk1"/>
            </a:solidFill>
            <a:prstDash val="solid"/>
            <a:round/>
            <a:headEnd type="none" w="med" len="med"/>
            <a:tailEnd type="none" w="med" len="med"/>
          </a:ln>
        </p:spPr>
      </p:cxnSp>
      <p:cxnSp>
        <p:nvCxnSpPr>
          <p:cNvPr id="9" name="Google Shape;11546;p84">
            <a:extLst>
              <a:ext uri="{FF2B5EF4-FFF2-40B4-BE49-F238E27FC236}">
                <a16:creationId xmlns:a16="http://schemas.microsoft.com/office/drawing/2014/main" id="{E0239A83-9556-714B-93C5-8D4F0826C8A5}"/>
              </a:ext>
            </a:extLst>
          </p:cNvPr>
          <p:cNvCxnSpPr>
            <a:cxnSpLocks/>
          </p:cNvCxnSpPr>
          <p:nvPr/>
        </p:nvCxnSpPr>
        <p:spPr>
          <a:xfrm flipH="1">
            <a:off x="4419202" y="915019"/>
            <a:ext cx="1202577"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11546;p84">
            <a:extLst>
              <a:ext uri="{FF2B5EF4-FFF2-40B4-BE49-F238E27FC236}">
                <a16:creationId xmlns:a16="http://schemas.microsoft.com/office/drawing/2014/main" id="{5EFBE6C6-E748-5A4A-81C3-17FF2E2E2932}"/>
              </a:ext>
            </a:extLst>
          </p:cNvPr>
          <p:cNvCxnSpPr>
            <a:cxnSpLocks/>
          </p:cNvCxnSpPr>
          <p:nvPr/>
        </p:nvCxnSpPr>
        <p:spPr>
          <a:xfrm flipH="1">
            <a:off x="4419203" y="4514675"/>
            <a:ext cx="3860501" cy="0"/>
          </a:xfrm>
          <a:prstGeom prst="straightConnector1">
            <a:avLst/>
          </a:prstGeom>
          <a:noFill/>
          <a:ln w="9525"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151720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14"/>
        <p:cNvGrpSpPr/>
        <p:nvPr/>
      </p:nvGrpSpPr>
      <p:grpSpPr>
        <a:xfrm>
          <a:off x="0" y="0"/>
          <a:ext cx="0" cy="0"/>
          <a:chOff x="0" y="0"/>
          <a:chExt cx="0" cy="0"/>
        </a:xfrm>
      </p:grpSpPr>
      <p:sp>
        <p:nvSpPr>
          <p:cNvPr id="12316" name="Google Shape;12316;p107"/>
          <p:cNvSpPr txBox="1">
            <a:spLocks noGrp="1"/>
          </p:cNvSpPr>
          <p:nvPr>
            <p:ph type="title"/>
          </p:nvPr>
        </p:nvSpPr>
        <p:spPr>
          <a:xfrm>
            <a:off x="719999" y="630000"/>
            <a:ext cx="2995791" cy="10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Specialization </a:t>
            </a:r>
            <a:br>
              <a:rPr lang="en" sz="2400" dirty="0"/>
            </a:br>
            <a:r>
              <a:rPr lang="en" sz="1800" i="1" dirty="0"/>
              <a:t>vs. </a:t>
            </a:r>
            <a:r>
              <a:rPr lang="en" sz="3600" baseline="-25000" dirty="0"/>
              <a:t>Generalization</a:t>
            </a:r>
            <a:r>
              <a:rPr lang="en" sz="2400" dirty="0"/>
              <a:t> </a:t>
            </a:r>
            <a:endParaRPr sz="2400" dirty="0"/>
          </a:p>
        </p:txBody>
      </p:sp>
      <p:sp>
        <p:nvSpPr>
          <p:cNvPr id="12345" name="Google Shape;12345;p107"/>
          <p:cNvSpPr txBox="1">
            <a:spLocks noGrp="1"/>
          </p:cNvSpPr>
          <p:nvPr>
            <p:ph type="subTitle" idx="1"/>
          </p:nvPr>
        </p:nvSpPr>
        <p:spPr>
          <a:xfrm>
            <a:off x="3633150" y="2848025"/>
            <a:ext cx="18777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err="1"/>
              <a:t>Observations</a:t>
            </a:r>
            <a:endParaRPr dirty="0"/>
          </a:p>
        </p:txBody>
      </p:sp>
      <p:sp>
        <p:nvSpPr>
          <p:cNvPr id="12346" name="Google Shape;12346;p107"/>
          <p:cNvSpPr txBox="1">
            <a:spLocks noGrp="1"/>
          </p:cNvSpPr>
          <p:nvPr>
            <p:ph type="subTitle" idx="2"/>
          </p:nvPr>
        </p:nvSpPr>
        <p:spPr>
          <a:xfrm>
            <a:off x="6046650" y="2848025"/>
            <a:ext cx="18777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Synthesis</a:t>
            </a:r>
            <a:endParaRPr dirty="0"/>
          </a:p>
        </p:txBody>
      </p:sp>
      <p:sp>
        <p:nvSpPr>
          <p:cNvPr id="12347" name="Google Shape;12347;p107"/>
          <p:cNvSpPr txBox="1">
            <a:spLocks noGrp="1"/>
          </p:cNvSpPr>
          <p:nvPr>
            <p:ph type="subTitle" idx="3"/>
          </p:nvPr>
        </p:nvSpPr>
        <p:spPr>
          <a:xfrm>
            <a:off x="3715791" y="3405103"/>
            <a:ext cx="2242587" cy="641700"/>
          </a:xfrm>
          <a:prstGeom prst="rect">
            <a:avLst/>
          </a:prstGeom>
        </p:spPr>
        <p:txBody>
          <a:bodyPr spcFirstLastPara="1" wrap="square" lIns="91425" tIns="91425" rIns="91425" bIns="91425" anchor="ctr" anchorCtr="0">
            <a:noAutofit/>
          </a:bodyPr>
          <a:lstStyle/>
          <a:p>
            <a:pPr lvl="0" indent="-317500" algn="l">
              <a:buClr>
                <a:schemeClr val="accent6"/>
              </a:buClr>
              <a:buSzPts val="1400"/>
              <a:buFont typeface="Work Sans" pitchFamily="2" charset="0"/>
              <a:buChar char="●"/>
            </a:pPr>
            <a:r>
              <a:rPr lang="en-GB" dirty="0"/>
              <a:t>Observations inconsistent with the concept</a:t>
            </a:r>
          </a:p>
          <a:p>
            <a:pPr lvl="0" indent="-317500" algn="l">
              <a:buClr>
                <a:schemeClr val="accent6"/>
              </a:buClr>
              <a:buSzPts val="1400"/>
              <a:buFont typeface="Work Sans" pitchFamily="2" charset="0"/>
              <a:buChar char="●"/>
            </a:pPr>
            <a:r>
              <a:rPr lang="en-GB" dirty="0"/>
              <a:t>“Generalization predominates“</a:t>
            </a:r>
            <a:endParaRPr lang="en" dirty="0"/>
          </a:p>
        </p:txBody>
      </p:sp>
      <p:sp>
        <p:nvSpPr>
          <p:cNvPr id="12348" name="Google Shape;12348;p107"/>
          <p:cNvSpPr txBox="1">
            <a:spLocks noGrp="1"/>
          </p:cNvSpPr>
          <p:nvPr>
            <p:ph type="subTitle" idx="4"/>
          </p:nvPr>
        </p:nvSpPr>
        <p:spPr>
          <a:xfrm>
            <a:off x="6046650" y="3158825"/>
            <a:ext cx="2382330" cy="641700"/>
          </a:xfrm>
          <a:prstGeom prst="rect">
            <a:avLst/>
          </a:prstGeom>
        </p:spPr>
        <p:txBody>
          <a:bodyPr spcFirstLastPara="1" wrap="square" lIns="91425" tIns="91425" rIns="91425" bIns="91425" anchor="ctr" anchorCtr="0">
            <a:noAutofit/>
          </a:bodyPr>
          <a:lstStyle/>
          <a:p>
            <a:pPr lvl="0" indent="-317500" algn="l">
              <a:buClr>
                <a:schemeClr val="accent5"/>
              </a:buClr>
              <a:buSzPts val="1400"/>
              <a:buFont typeface="Work Sans" pitchFamily="2" charset="0"/>
              <a:buChar char="●"/>
            </a:pPr>
            <a:r>
              <a:rPr lang="en-GB" dirty="0"/>
              <a:t>“It is more complicated”</a:t>
            </a:r>
          </a:p>
        </p:txBody>
      </p:sp>
      <p:sp>
        <p:nvSpPr>
          <p:cNvPr id="12349" name="Google Shape;12349;p107"/>
          <p:cNvSpPr txBox="1">
            <a:spLocks noGrp="1"/>
          </p:cNvSpPr>
          <p:nvPr>
            <p:ph type="subTitle" idx="5"/>
          </p:nvPr>
        </p:nvSpPr>
        <p:spPr>
          <a:xfrm>
            <a:off x="1219650" y="2848025"/>
            <a:ext cx="1985104"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Conceptualization</a:t>
            </a:r>
            <a:endParaRPr dirty="0"/>
          </a:p>
        </p:txBody>
      </p:sp>
      <p:sp>
        <p:nvSpPr>
          <p:cNvPr id="12350" name="Google Shape;12350;p107"/>
          <p:cNvSpPr txBox="1">
            <a:spLocks noGrp="1"/>
          </p:cNvSpPr>
          <p:nvPr>
            <p:ph type="subTitle" idx="6"/>
          </p:nvPr>
        </p:nvSpPr>
        <p:spPr>
          <a:xfrm>
            <a:off x="1079863" y="3202125"/>
            <a:ext cx="2494933" cy="1047657"/>
          </a:xfrm>
          <a:prstGeom prst="rect">
            <a:avLst/>
          </a:prstGeom>
        </p:spPr>
        <p:txBody>
          <a:bodyPr spcFirstLastPara="1" wrap="square" lIns="91425" tIns="91425" rIns="91425" bIns="91425" anchor="ctr" anchorCtr="0">
            <a:noAutofit/>
          </a:bodyPr>
          <a:lstStyle/>
          <a:p>
            <a:pPr lvl="0" indent="-317500" algn="l">
              <a:buClr>
                <a:schemeClr val="accent5"/>
              </a:buClr>
              <a:buSzPts val="1400"/>
              <a:buFont typeface="Work Sans" pitchFamily="2" charset="0"/>
              <a:buChar char="●"/>
            </a:pPr>
            <a:r>
              <a:rPr lang="en-GB" dirty="0"/>
              <a:t>Pollination syndromes</a:t>
            </a:r>
          </a:p>
          <a:p>
            <a:pPr lvl="0" indent="-317500" algn="l">
              <a:buClr>
                <a:schemeClr val="accent5"/>
              </a:buClr>
              <a:buSzPts val="1400"/>
              <a:buFont typeface="Work Sans" pitchFamily="2" charset="0"/>
              <a:buChar char="●"/>
            </a:pPr>
            <a:r>
              <a:rPr lang="en-GB" dirty="0"/>
              <a:t>Specialization considered widespread</a:t>
            </a:r>
            <a:endParaRPr lang="en" dirty="0"/>
          </a:p>
        </p:txBody>
      </p:sp>
      <p:grpSp>
        <p:nvGrpSpPr>
          <p:cNvPr id="10" name="Skupina 9">
            <a:extLst>
              <a:ext uri="{FF2B5EF4-FFF2-40B4-BE49-F238E27FC236}">
                <a16:creationId xmlns:a16="http://schemas.microsoft.com/office/drawing/2014/main" id="{2654BEDA-C504-0B45-8743-11B64EF53630}"/>
              </a:ext>
            </a:extLst>
          </p:cNvPr>
          <p:cNvGrpSpPr/>
          <p:nvPr/>
        </p:nvGrpSpPr>
        <p:grpSpPr>
          <a:xfrm>
            <a:off x="1729500" y="2205030"/>
            <a:ext cx="5685000" cy="512346"/>
            <a:chOff x="1729500" y="2205030"/>
            <a:chExt cx="5685000" cy="512346"/>
          </a:xfrm>
        </p:grpSpPr>
        <p:grpSp>
          <p:nvGrpSpPr>
            <p:cNvPr id="7" name="Skupina 6">
              <a:extLst>
                <a:ext uri="{FF2B5EF4-FFF2-40B4-BE49-F238E27FC236}">
                  <a16:creationId xmlns:a16="http://schemas.microsoft.com/office/drawing/2014/main" id="{30B23178-F2C0-7B49-90C7-B21EBA18076B}"/>
                </a:ext>
              </a:extLst>
            </p:cNvPr>
            <p:cNvGrpSpPr/>
            <p:nvPr/>
          </p:nvGrpSpPr>
          <p:grpSpPr>
            <a:xfrm>
              <a:off x="1729500" y="2355262"/>
              <a:ext cx="5685000" cy="207581"/>
              <a:chOff x="1729500" y="2355262"/>
              <a:chExt cx="5685000" cy="207581"/>
            </a:xfrm>
          </p:grpSpPr>
          <p:sp>
            <p:nvSpPr>
              <p:cNvPr id="39" name="Obdélník 38">
                <a:extLst>
                  <a:ext uri="{FF2B5EF4-FFF2-40B4-BE49-F238E27FC236}">
                    <a16:creationId xmlns:a16="http://schemas.microsoft.com/office/drawing/2014/main" id="{9F7012B3-2E2C-F645-A243-B9CC46A06FF4}"/>
                  </a:ext>
                </a:extLst>
              </p:cNvPr>
              <p:cNvSpPr/>
              <p:nvPr/>
            </p:nvSpPr>
            <p:spPr>
              <a:xfrm>
                <a:off x="3576617" y="2355263"/>
                <a:ext cx="1618634" cy="2075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2315" name="Google Shape;12315;p107"/>
              <p:cNvCxnSpPr/>
              <p:nvPr/>
            </p:nvCxnSpPr>
            <p:spPr>
              <a:xfrm>
                <a:off x="1729500" y="2458300"/>
                <a:ext cx="5685000" cy="0"/>
              </a:xfrm>
              <a:prstGeom prst="straightConnector1">
                <a:avLst/>
              </a:prstGeom>
              <a:noFill/>
              <a:ln w="9525" cap="flat" cmpd="sng">
                <a:solidFill>
                  <a:schemeClr val="accent6"/>
                </a:solidFill>
                <a:prstDash val="solid"/>
                <a:round/>
                <a:headEnd type="none" w="med" len="med"/>
                <a:tailEnd type="none" w="med" len="med"/>
              </a:ln>
            </p:spPr>
          </p:cxnSp>
          <p:sp>
            <p:nvSpPr>
              <p:cNvPr id="2" name="Obdélník 1">
                <a:extLst>
                  <a:ext uri="{FF2B5EF4-FFF2-40B4-BE49-F238E27FC236}">
                    <a16:creationId xmlns:a16="http://schemas.microsoft.com/office/drawing/2014/main" id="{7732DA2C-9F43-C74A-9DAD-D66B7737F8A4}"/>
                  </a:ext>
                </a:extLst>
              </p:cNvPr>
              <p:cNvSpPr/>
              <p:nvPr/>
            </p:nvSpPr>
            <p:spPr>
              <a:xfrm>
                <a:off x="1880173" y="2364345"/>
                <a:ext cx="1694623" cy="1984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0" name="Obdélník 39">
                <a:extLst>
                  <a:ext uri="{FF2B5EF4-FFF2-40B4-BE49-F238E27FC236}">
                    <a16:creationId xmlns:a16="http://schemas.microsoft.com/office/drawing/2014/main" id="{E20EE741-4FE0-DE4E-90E1-CBAFC4AA51D8}"/>
                  </a:ext>
                </a:extLst>
              </p:cNvPr>
              <p:cNvSpPr/>
              <p:nvPr/>
            </p:nvSpPr>
            <p:spPr>
              <a:xfrm>
                <a:off x="5171913" y="2355262"/>
                <a:ext cx="2242587" cy="207579"/>
              </a:xfrm>
              <a:prstGeom prst="rect">
                <a:avLst/>
              </a:prstGeom>
              <a:gradFill flip="none" rotWithShape="1">
                <a:gsLst>
                  <a:gs pos="0">
                    <a:schemeClr val="accent6"/>
                  </a:gs>
                  <a:gs pos="51000">
                    <a:schemeClr val="accent3"/>
                  </a:gs>
                  <a:gs pos="10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grpSp>
          <p:nvGrpSpPr>
            <p:cNvPr id="8" name="Skupina 7">
              <a:extLst>
                <a:ext uri="{FF2B5EF4-FFF2-40B4-BE49-F238E27FC236}">
                  <a16:creationId xmlns:a16="http://schemas.microsoft.com/office/drawing/2014/main" id="{9C815213-9E8E-BC44-BDDB-637B2F0D56A0}"/>
                </a:ext>
              </a:extLst>
            </p:cNvPr>
            <p:cNvGrpSpPr/>
            <p:nvPr/>
          </p:nvGrpSpPr>
          <p:grpSpPr>
            <a:xfrm>
              <a:off x="1847445" y="2205030"/>
              <a:ext cx="755100" cy="512346"/>
              <a:chOff x="1847445" y="2205030"/>
              <a:chExt cx="755100" cy="512346"/>
            </a:xfrm>
          </p:grpSpPr>
          <p:sp>
            <p:nvSpPr>
              <p:cNvPr id="12325" name="Google Shape;12325;p107"/>
              <p:cNvSpPr/>
              <p:nvPr/>
            </p:nvSpPr>
            <p:spPr>
              <a:xfrm>
                <a:off x="1880173" y="2206605"/>
                <a:ext cx="503400" cy="503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Skupina 3">
                <a:extLst>
                  <a:ext uri="{FF2B5EF4-FFF2-40B4-BE49-F238E27FC236}">
                    <a16:creationId xmlns:a16="http://schemas.microsoft.com/office/drawing/2014/main" id="{368C0934-7BAC-9343-BEB6-A0938965A9D7}"/>
                  </a:ext>
                </a:extLst>
              </p:cNvPr>
              <p:cNvGrpSpPr/>
              <p:nvPr/>
            </p:nvGrpSpPr>
            <p:grpSpPr>
              <a:xfrm>
                <a:off x="1847445" y="2205030"/>
                <a:ext cx="755100" cy="512346"/>
                <a:chOff x="1880173" y="2222474"/>
                <a:chExt cx="755100" cy="512346"/>
              </a:xfrm>
            </p:grpSpPr>
            <p:sp>
              <p:nvSpPr>
                <p:cNvPr id="42" name="TextovéPole 41">
                  <a:extLst>
                    <a:ext uri="{FF2B5EF4-FFF2-40B4-BE49-F238E27FC236}">
                      <a16:creationId xmlns:a16="http://schemas.microsoft.com/office/drawing/2014/main" id="{36469922-EACC-6841-A0C4-EE1B1280CA1D}"/>
                    </a:ext>
                  </a:extLst>
                </p:cNvPr>
                <p:cNvSpPr txBox="1"/>
                <p:nvPr/>
              </p:nvSpPr>
              <p:spPr>
                <a:xfrm>
                  <a:off x="2131873" y="2457821"/>
                  <a:ext cx="503400" cy="276999"/>
                </a:xfrm>
                <a:prstGeom prst="rect">
                  <a:avLst/>
                </a:prstGeom>
                <a:noFill/>
              </p:spPr>
              <p:txBody>
                <a:bodyPr wrap="square" rtlCol="0">
                  <a:spAutoFit/>
                </a:bodyPr>
                <a:lstStyle/>
                <a:p>
                  <a:r>
                    <a:rPr lang="en" sz="1200" dirty="0">
                      <a:solidFill>
                        <a:schemeClr val="accent6"/>
                      </a:solidFill>
                      <a:latin typeface="Martel ExtraBold"/>
                      <a:cs typeface="Martel ExtraBold"/>
                      <a:sym typeface="Martel ExtraBold"/>
                    </a:rPr>
                    <a:t>G</a:t>
                  </a:r>
                  <a:endParaRPr lang="cs-CZ" sz="2800" dirty="0">
                    <a:solidFill>
                      <a:schemeClr val="accent6"/>
                    </a:solidFill>
                    <a:latin typeface="Martel ExtraBold"/>
                    <a:cs typeface="Martel ExtraBold"/>
                    <a:sym typeface="Martel ExtraBold"/>
                  </a:endParaRPr>
                </a:p>
              </p:txBody>
            </p:sp>
            <p:sp>
              <p:nvSpPr>
                <p:cNvPr id="43" name="TextovéPole 42">
                  <a:extLst>
                    <a:ext uri="{FF2B5EF4-FFF2-40B4-BE49-F238E27FC236}">
                      <a16:creationId xmlns:a16="http://schemas.microsoft.com/office/drawing/2014/main" id="{F1D08C99-56A9-1549-B04F-9C2831DA08E4}"/>
                    </a:ext>
                  </a:extLst>
                </p:cNvPr>
                <p:cNvSpPr txBox="1"/>
                <p:nvPr/>
              </p:nvSpPr>
              <p:spPr>
                <a:xfrm>
                  <a:off x="2038098" y="2332475"/>
                  <a:ext cx="189534" cy="400110"/>
                </a:xfrm>
                <a:prstGeom prst="rect">
                  <a:avLst/>
                </a:prstGeom>
                <a:noFill/>
              </p:spPr>
              <p:txBody>
                <a:bodyPr wrap="square" rtlCol="0">
                  <a:spAutoFit/>
                </a:bodyPr>
                <a:lstStyle/>
                <a:p>
                  <a:r>
                    <a:rPr lang="en" sz="2000" dirty="0">
                      <a:solidFill>
                        <a:schemeClr val="accent6"/>
                      </a:solidFill>
                      <a:latin typeface="Martel ExtraBold"/>
                      <a:cs typeface="Martel ExtraBold"/>
                      <a:sym typeface="Martel ExtraBold"/>
                    </a:rPr>
                    <a:t>/</a:t>
                  </a:r>
                  <a:endParaRPr lang="cs-CZ" sz="2400" dirty="0">
                    <a:solidFill>
                      <a:schemeClr val="accent6"/>
                    </a:solidFill>
                    <a:latin typeface="Martel ExtraBold"/>
                    <a:cs typeface="Martel ExtraBold"/>
                    <a:sym typeface="Martel ExtraBold"/>
                  </a:endParaRPr>
                </a:p>
              </p:txBody>
            </p:sp>
            <p:sp>
              <p:nvSpPr>
                <p:cNvPr id="3" name="TextovéPole 2">
                  <a:extLst>
                    <a:ext uri="{FF2B5EF4-FFF2-40B4-BE49-F238E27FC236}">
                      <a16:creationId xmlns:a16="http://schemas.microsoft.com/office/drawing/2014/main" id="{9AEDFB06-87D9-D942-8F97-3D32BC15C033}"/>
                    </a:ext>
                  </a:extLst>
                </p:cNvPr>
                <p:cNvSpPr txBox="1"/>
                <p:nvPr/>
              </p:nvSpPr>
              <p:spPr>
                <a:xfrm>
                  <a:off x="1880173" y="2222474"/>
                  <a:ext cx="315257" cy="461665"/>
                </a:xfrm>
                <a:prstGeom prst="rect">
                  <a:avLst/>
                </a:prstGeom>
                <a:noFill/>
              </p:spPr>
              <p:txBody>
                <a:bodyPr wrap="square" rtlCol="0">
                  <a:spAutoFit/>
                </a:bodyPr>
                <a:lstStyle/>
                <a:p>
                  <a:r>
                    <a:rPr lang="en" sz="2400" dirty="0">
                      <a:solidFill>
                        <a:schemeClr val="accent6"/>
                      </a:solidFill>
                      <a:latin typeface="Martel ExtraBold"/>
                      <a:cs typeface="Martel ExtraBold"/>
                      <a:sym typeface="Martel ExtraBold"/>
                    </a:rPr>
                    <a:t>S</a:t>
                  </a:r>
                  <a:endParaRPr lang="cs-CZ" sz="2800" dirty="0">
                    <a:solidFill>
                      <a:schemeClr val="accent6"/>
                    </a:solidFill>
                    <a:latin typeface="Martel ExtraBold"/>
                    <a:cs typeface="Martel ExtraBold"/>
                    <a:sym typeface="Martel ExtraBold"/>
                  </a:endParaRPr>
                </a:p>
              </p:txBody>
            </p:sp>
          </p:grpSp>
        </p:grpSp>
        <p:grpSp>
          <p:nvGrpSpPr>
            <p:cNvPr id="9" name="Skupina 8">
              <a:extLst>
                <a:ext uri="{FF2B5EF4-FFF2-40B4-BE49-F238E27FC236}">
                  <a16:creationId xmlns:a16="http://schemas.microsoft.com/office/drawing/2014/main" id="{B6D03498-2B9F-9840-A6A1-09939C6A7A61}"/>
                </a:ext>
              </a:extLst>
            </p:cNvPr>
            <p:cNvGrpSpPr/>
            <p:nvPr/>
          </p:nvGrpSpPr>
          <p:grpSpPr>
            <a:xfrm>
              <a:off x="4275092" y="2206605"/>
              <a:ext cx="818657" cy="510771"/>
              <a:chOff x="4275092" y="2206605"/>
              <a:chExt cx="818657" cy="510771"/>
            </a:xfrm>
          </p:grpSpPr>
          <p:sp>
            <p:nvSpPr>
              <p:cNvPr id="12318" name="Google Shape;12318;p107"/>
              <p:cNvSpPr/>
              <p:nvPr/>
            </p:nvSpPr>
            <p:spPr>
              <a:xfrm>
                <a:off x="4333685" y="2206605"/>
                <a:ext cx="503400" cy="503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 name="Skupina 44">
                <a:extLst>
                  <a:ext uri="{FF2B5EF4-FFF2-40B4-BE49-F238E27FC236}">
                    <a16:creationId xmlns:a16="http://schemas.microsoft.com/office/drawing/2014/main" id="{E3331388-47B7-6F4A-8CEB-5BC0A19010AC}"/>
                  </a:ext>
                </a:extLst>
              </p:cNvPr>
              <p:cNvGrpSpPr/>
              <p:nvPr/>
            </p:nvGrpSpPr>
            <p:grpSpPr>
              <a:xfrm>
                <a:off x="4275092" y="2212286"/>
                <a:ext cx="818657" cy="505090"/>
                <a:chOff x="1816616" y="2229730"/>
                <a:chExt cx="818657" cy="505090"/>
              </a:xfrm>
            </p:grpSpPr>
            <p:sp>
              <p:nvSpPr>
                <p:cNvPr id="46" name="TextovéPole 45">
                  <a:extLst>
                    <a:ext uri="{FF2B5EF4-FFF2-40B4-BE49-F238E27FC236}">
                      <a16:creationId xmlns:a16="http://schemas.microsoft.com/office/drawing/2014/main" id="{1632B08A-CC54-CC44-9487-7928E36EFC02}"/>
                    </a:ext>
                  </a:extLst>
                </p:cNvPr>
                <p:cNvSpPr txBox="1"/>
                <p:nvPr/>
              </p:nvSpPr>
              <p:spPr>
                <a:xfrm>
                  <a:off x="1816616" y="2229730"/>
                  <a:ext cx="315257" cy="461665"/>
                </a:xfrm>
                <a:prstGeom prst="rect">
                  <a:avLst/>
                </a:prstGeom>
                <a:noFill/>
              </p:spPr>
              <p:txBody>
                <a:bodyPr wrap="square" rtlCol="0">
                  <a:spAutoFit/>
                </a:bodyPr>
                <a:lstStyle/>
                <a:p>
                  <a:r>
                    <a:rPr lang="en" sz="2400" dirty="0">
                      <a:solidFill>
                        <a:srgbClr val="F4EEDC"/>
                      </a:solidFill>
                      <a:latin typeface="Martel ExtraBold"/>
                      <a:cs typeface="Martel ExtraBold"/>
                      <a:sym typeface="Martel ExtraBold"/>
                    </a:rPr>
                    <a:t>G</a:t>
                  </a:r>
                  <a:endParaRPr lang="cs-CZ" sz="2800" dirty="0">
                    <a:solidFill>
                      <a:srgbClr val="F4EEDC"/>
                    </a:solidFill>
                    <a:latin typeface="Martel ExtraBold"/>
                    <a:cs typeface="Martel ExtraBold"/>
                    <a:sym typeface="Martel ExtraBold"/>
                  </a:endParaRPr>
                </a:p>
              </p:txBody>
            </p:sp>
            <p:sp>
              <p:nvSpPr>
                <p:cNvPr id="47" name="TextovéPole 46">
                  <a:extLst>
                    <a:ext uri="{FF2B5EF4-FFF2-40B4-BE49-F238E27FC236}">
                      <a16:creationId xmlns:a16="http://schemas.microsoft.com/office/drawing/2014/main" id="{A7877A57-10EA-1B46-85DA-00EC4F9F5B11}"/>
                    </a:ext>
                  </a:extLst>
                </p:cNvPr>
                <p:cNvSpPr txBox="1"/>
                <p:nvPr/>
              </p:nvSpPr>
              <p:spPr>
                <a:xfrm>
                  <a:off x="2131873" y="2457821"/>
                  <a:ext cx="503400" cy="276999"/>
                </a:xfrm>
                <a:prstGeom prst="rect">
                  <a:avLst/>
                </a:prstGeom>
                <a:noFill/>
              </p:spPr>
              <p:txBody>
                <a:bodyPr wrap="square" rtlCol="0">
                  <a:spAutoFit/>
                </a:bodyPr>
                <a:lstStyle/>
                <a:p>
                  <a:r>
                    <a:rPr lang="en" sz="1200" dirty="0">
                      <a:solidFill>
                        <a:srgbClr val="F4EEDC"/>
                      </a:solidFill>
                      <a:latin typeface="Martel ExtraBold"/>
                      <a:cs typeface="Martel ExtraBold"/>
                      <a:sym typeface="Martel ExtraBold"/>
                    </a:rPr>
                    <a:t>S</a:t>
                  </a:r>
                  <a:endParaRPr lang="cs-CZ" sz="2800" dirty="0">
                    <a:solidFill>
                      <a:srgbClr val="F4EEDC"/>
                    </a:solidFill>
                    <a:latin typeface="Martel ExtraBold"/>
                    <a:cs typeface="Martel ExtraBold"/>
                    <a:sym typeface="Martel ExtraBold"/>
                  </a:endParaRPr>
                </a:p>
              </p:txBody>
            </p:sp>
            <p:sp>
              <p:nvSpPr>
                <p:cNvPr id="48" name="TextovéPole 47">
                  <a:extLst>
                    <a:ext uri="{FF2B5EF4-FFF2-40B4-BE49-F238E27FC236}">
                      <a16:creationId xmlns:a16="http://schemas.microsoft.com/office/drawing/2014/main" id="{C1FFC292-8705-E847-A7F9-583A84C5420C}"/>
                    </a:ext>
                  </a:extLst>
                </p:cNvPr>
                <p:cNvSpPr txBox="1"/>
                <p:nvPr/>
              </p:nvSpPr>
              <p:spPr>
                <a:xfrm>
                  <a:off x="2038098" y="2332475"/>
                  <a:ext cx="189534" cy="400110"/>
                </a:xfrm>
                <a:prstGeom prst="rect">
                  <a:avLst/>
                </a:prstGeom>
                <a:noFill/>
              </p:spPr>
              <p:txBody>
                <a:bodyPr wrap="square" rtlCol="0">
                  <a:spAutoFit/>
                </a:bodyPr>
                <a:lstStyle/>
                <a:p>
                  <a:r>
                    <a:rPr lang="en" sz="2000" dirty="0">
                      <a:solidFill>
                        <a:srgbClr val="F4EEDC"/>
                      </a:solidFill>
                      <a:latin typeface="Martel ExtraBold"/>
                      <a:cs typeface="Martel ExtraBold"/>
                      <a:sym typeface="Martel ExtraBold"/>
                    </a:rPr>
                    <a:t>/</a:t>
                  </a:r>
                  <a:endParaRPr lang="cs-CZ" sz="2400" dirty="0">
                    <a:solidFill>
                      <a:srgbClr val="F4EEDC"/>
                    </a:solidFill>
                    <a:latin typeface="Martel ExtraBold"/>
                    <a:cs typeface="Martel ExtraBold"/>
                    <a:sym typeface="Martel ExtraBold"/>
                  </a:endParaRPr>
                </a:p>
              </p:txBody>
            </p:sp>
          </p:grpSp>
        </p:grpSp>
      </p:grpSp>
      <p:sp>
        <p:nvSpPr>
          <p:cNvPr id="11" name="TextovéPole 10">
            <a:extLst>
              <a:ext uri="{FF2B5EF4-FFF2-40B4-BE49-F238E27FC236}">
                <a16:creationId xmlns:a16="http://schemas.microsoft.com/office/drawing/2014/main" id="{6448060F-E2DA-6644-B62C-576FF8F953E6}"/>
              </a:ext>
            </a:extLst>
          </p:cNvPr>
          <p:cNvSpPr txBox="1"/>
          <p:nvPr/>
        </p:nvSpPr>
        <p:spPr>
          <a:xfrm>
            <a:off x="1464764" y="1687612"/>
            <a:ext cx="6247600" cy="307777"/>
          </a:xfrm>
          <a:prstGeom prst="rect">
            <a:avLst/>
          </a:prstGeom>
          <a:noFill/>
        </p:spPr>
        <p:txBody>
          <a:bodyPr wrap="square" rtlCol="0">
            <a:spAutoFit/>
          </a:bodyPr>
          <a:lstStyle/>
          <a:p>
            <a:r>
              <a:rPr lang="cs-CZ" dirty="0">
                <a:latin typeface="Work Sans" pitchFamily="2" charset="0"/>
              </a:rPr>
              <a:t>c. 1862 			c.1996		         	2022</a:t>
            </a:r>
          </a:p>
        </p:txBody>
      </p:sp>
      <p:cxnSp>
        <p:nvCxnSpPr>
          <p:cNvPr id="13" name="Přímá spojnice 12">
            <a:extLst>
              <a:ext uri="{FF2B5EF4-FFF2-40B4-BE49-F238E27FC236}">
                <a16:creationId xmlns:a16="http://schemas.microsoft.com/office/drawing/2014/main" id="{FBE0D491-437A-CF49-89E1-D4031A008F96}"/>
              </a:ext>
            </a:extLst>
          </p:cNvPr>
          <p:cNvCxnSpPr/>
          <p:nvPr/>
        </p:nvCxnSpPr>
        <p:spPr>
          <a:xfrm>
            <a:off x="2194904" y="1838036"/>
            <a:ext cx="2080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53A169B6-E051-044C-9E7C-25A352F71472}"/>
              </a:ext>
            </a:extLst>
          </p:cNvPr>
          <p:cNvCxnSpPr/>
          <p:nvPr/>
        </p:nvCxnSpPr>
        <p:spPr>
          <a:xfrm>
            <a:off x="4837085" y="1838036"/>
            <a:ext cx="21825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02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14"/>
        <p:cNvGrpSpPr/>
        <p:nvPr/>
      </p:nvGrpSpPr>
      <p:grpSpPr>
        <a:xfrm>
          <a:off x="0" y="0"/>
          <a:ext cx="0" cy="0"/>
          <a:chOff x="0" y="0"/>
          <a:chExt cx="0" cy="0"/>
        </a:xfrm>
      </p:grpSpPr>
      <p:sp>
        <p:nvSpPr>
          <p:cNvPr id="12115" name="Google Shape;12115;p101"/>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Specialization</a:t>
            </a:r>
            <a:endParaRPr dirty="0"/>
          </a:p>
        </p:txBody>
      </p:sp>
      <p:graphicFrame>
        <p:nvGraphicFramePr>
          <p:cNvPr id="12116" name="Google Shape;12116;p101"/>
          <p:cNvGraphicFramePr/>
          <p:nvPr>
            <p:extLst>
              <p:ext uri="{D42A27DB-BD31-4B8C-83A1-F6EECF244321}">
                <p14:modId xmlns:p14="http://schemas.microsoft.com/office/powerpoint/2010/main" val="2436182668"/>
              </p:ext>
            </p:extLst>
          </p:nvPr>
        </p:nvGraphicFramePr>
        <p:xfrm>
          <a:off x="720000" y="1429871"/>
          <a:ext cx="7704000" cy="2898827"/>
        </p:xfrm>
        <a:graphic>
          <a:graphicData uri="http://schemas.openxmlformats.org/drawingml/2006/table">
            <a:tbl>
              <a:tblPr>
                <a:noFill/>
                <a:tableStyleId>{4FD762A3-1D11-4F9E-B982-B1F12D703D81}</a:tableStyleId>
              </a:tblPr>
              <a:tblGrid>
                <a:gridCol w="2568000">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1178858">
                <a:tc>
                  <a:txBody>
                    <a:bodyPr/>
                    <a:lstStyle/>
                    <a:p>
                      <a:pPr marL="0" lvl="0" indent="0" algn="ctr" rtl="0">
                        <a:spcBef>
                          <a:spcPts val="0"/>
                        </a:spcBef>
                        <a:spcAft>
                          <a:spcPts val="0"/>
                        </a:spcAft>
                        <a:buClr>
                          <a:schemeClr val="dk1"/>
                        </a:buClr>
                        <a:buSzPts val="1100"/>
                        <a:buFont typeface="Arial"/>
                        <a:buNone/>
                      </a:pPr>
                      <a:r>
                        <a:rPr lang="en-GB" sz="1500" b="1" noProof="0" dirty="0">
                          <a:solidFill>
                            <a:srgbClr val="F4EEDC"/>
                          </a:solidFill>
                          <a:latin typeface="Martel"/>
                          <a:ea typeface="Martel"/>
                          <a:cs typeface="Martel"/>
                          <a:sym typeface="Martel"/>
                        </a:rPr>
                        <a:t>Phenotypic</a:t>
                      </a:r>
                      <a:endParaRPr lang="en-GB" noProof="0" dirty="0">
                        <a:solidFill>
                          <a:srgbClr val="F4EEDC"/>
                        </a:solidFill>
                      </a:endParaRPr>
                    </a:p>
                  </a:txBody>
                  <a:tcPr marL="91425" marR="91425" marT="91425" marB="91425" anchor="b">
                    <a:lnL w="9525" cap="flat" cmpd="sng">
                      <a:solidFill>
                        <a:schemeClr val="accent4">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GB" sz="1500" b="1" noProof="0" dirty="0">
                          <a:solidFill>
                            <a:schemeClr val="accent6"/>
                          </a:solidFill>
                          <a:latin typeface="Martel"/>
                          <a:cs typeface="Martel"/>
                          <a:sym typeface="Martel"/>
                        </a:rPr>
                        <a:t>Functional</a:t>
                      </a:r>
                      <a:endParaRPr lang="en-GB" noProof="0" dirty="0">
                        <a:solidFill>
                          <a:schemeClr val="accent6"/>
                        </a:solidFill>
                      </a:endParaRPr>
                    </a:p>
                  </a:txBody>
                  <a:tcPr marL="91425" marR="91425" marT="91425" marB="91425" anchor="b">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chemeClr val="dk1"/>
                        </a:buClr>
                        <a:buSzPts val="1100"/>
                        <a:buFont typeface="Arial"/>
                        <a:buNone/>
                      </a:pPr>
                      <a:r>
                        <a:rPr lang="en-GB" sz="1500" b="1" noProof="0" dirty="0">
                          <a:solidFill>
                            <a:schemeClr val="accent2"/>
                          </a:solidFill>
                          <a:latin typeface="Martel"/>
                          <a:ea typeface="Martel"/>
                          <a:cs typeface="Martel"/>
                          <a:sym typeface="Martel"/>
                        </a:rPr>
                        <a:t>Ecological</a:t>
                      </a:r>
                      <a:endParaRPr lang="en-GB" sz="1600" noProof="0" dirty="0">
                        <a:solidFill>
                          <a:schemeClr val="accent2"/>
                        </a:solidFill>
                      </a:endParaRPr>
                    </a:p>
                  </a:txBody>
                  <a:tcPr marL="91425" marR="91425" marT="91425" marB="91425" anchor="b">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1205574">
                <a:tc>
                  <a:txBody>
                    <a:bodyPr/>
                    <a:lstStyle/>
                    <a:p>
                      <a:pPr marL="457200" lvl="0" indent="-317500" algn="l" rtl="0">
                        <a:spcBef>
                          <a:spcPts val="0"/>
                        </a:spcBef>
                        <a:spcAft>
                          <a:spcPts val="0"/>
                        </a:spcAft>
                        <a:buClr>
                          <a:schemeClr val="accent6"/>
                        </a:buClr>
                        <a:buSzPts val="1400"/>
                        <a:buFont typeface="Work Sans"/>
                        <a:buChar char="●"/>
                      </a:pPr>
                      <a:r>
                        <a:rPr lang="en-GB" noProof="0" dirty="0">
                          <a:solidFill>
                            <a:schemeClr val="accent3"/>
                          </a:solidFill>
                          <a:latin typeface="Work Sans"/>
                          <a:ea typeface="Work Sans"/>
                          <a:cs typeface="Work Sans"/>
                          <a:sym typeface="Work Sans"/>
                        </a:rPr>
                        <a:t>Specialization of phenotype (vs. “usual“ form)</a:t>
                      </a:r>
                    </a:p>
                  </a:txBody>
                  <a:tcPr marL="91425" marR="91425" marT="91425" marB="91425" anchor="ctr">
                    <a:lnL w="9525" cap="flat" cmpd="sng">
                      <a:solidFill>
                        <a:schemeClr val="dk1">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457200" lvl="0" indent="-317500" algn="l" rtl="0">
                        <a:spcBef>
                          <a:spcPts val="0"/>
                        </a:spcBef>
                        <a:spcAft>
                          <a:spcPts val="0"/>
                        </a:spcAft>
                        <a:buClr>
                          <a:schemeClr val="accent4"/>
                        </a:buClr>
                        <a:buSzPts val="1400"/>
                        <a:buFont typeface="Work Sans"/>
                        <a:buChar char="●"/>
                      </a:pPr>
                      <a:r>
                        <a:rPr lang="en-GB" noProof="0">
                          <a:solidFill>
                            <a:schemeClr val="accent3"/>
                          </a:solidFill>
                          <a:latin typeface="Work Sans"/>
                          <a:ea typeface="Work Sans"/>
                          <a:cs typeface="Work Sans"/>
                          <a:sym typeface="Work Sans"/>
                        </a:rPr>
                        <a:t>Diversity of pollinating functional groups (</a:t>
                      </a:r>
                      <a:r>
                        <a:rPr lang="en-GB" i="1" noProof="0">
                          <a:solidFill>
                            <a:schemeClr val="accent3"/>
                          </a:solidFill>
                          <a:latin typeface="Work Sans"/>
                          <a:ea typeface="Work Sans"/>
                          <a:cs typeface="Work Sans"/>
                          <a:sym typeface="Work Sans"/>
                        </a:rPr>
                        <a:t>sec. </a:t>
                      </a:r>
                      <a:r>
                        <a:rPr lang="en-GB" i="0" noProof="0">
                          <a:solidFill>
                            <a:schemeClr val="accent3"/>
                          </a:solidFill>
                          <a:latin typeface="Work Sans"/>
                          <a:ea typeface="Work Sans"/>
                          <a:cs typeface="Work Sans"/>
                          <a:sym typeface="Work Sans"/>
                        </a:rPr>
                        <a:t>Ollerton)</a:t>
                      </a:r>
                      <a:endParaRPr lang="en-GB" noProof="0" dirty="0">
                        <a:solidFill>
                          <a:schemeClr val="accent3"/>
                        </a:solidFill>
                        <a:latin typeface="Work Sans"/>
                        <a:ea typeface="Work Sans"/>
                        <a:cs typeface="Work Sans"/>
                        <a:sym typeface="Work Sans"/>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Work Sans" pitchFamily="2" charset="0"/>
                        <a:buChar char="●"/>
                      </a:pPr>
                      <a:r>
                        <a:rPr lang="en-GB" noProof="0" dirty="0">
                          <a:solidFill>
                            <a:schemeClr val="accent2"/>
                          </a:solidFill>
                          <a:latin typeface="Work Sans"/>
                          <a:ea typeface="Work Sans"/>
                          <a:cs typeface="Work Sans"/>
                          <a:sym typeface="Work Sans"/>
                        </a:rPr>
                        <a:t>Number of effective pollinator species</a:t>
                      </a:r>
                    </a:p>
                  </a:txBody>
                  <a:tcPr marL="91425" marR="91425" marT="91425" marB="9142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14395">
                <a:tc>
                  <a:txBody>
                    <a:bodyPr/>
                    <a:lstStyle/>
                    <a:p>
                      <a:pPr marL="0" lvl="0" indent="0" algn="ctr" rtl="0">
                        <a:spcBef>
                          <a:spcPts val="0"/>
                        </a:spcBef>
                        <a:spcAft>
                          <a:spcPts val="0"/>
                        </a:spcAft>
                        <a:buNone/>
                      </a:pPr>
                      <a:r>
                        <a:rPr lang="en-GB" sz="1400" b="0" noProof="0" dirty="0">
                          <a:solidFill>
                            <a:srgbClr val="F4EEDC"/>
                          </a:solidFill>
                          <a:latin typeface="Work Sans" pitchFamily="2" charset="0"/>
                          <a:ea typeface="Martel"/>
                          <a:cs typeface="Martel"/>
                          <a:sym typeface="Martel"/>
                        </a:rPr>
                        <a:t>Absolute vs. relative</a:t>
                      </a:r>
                    </a:p>
                  </a:txBody>
                  <a:tcPr marL="91425" marR="91425" marT="91425" marB="91425">
                    <a:lnL w="9525" cap="flat" cmpd="sng">
                      <a:solidFill>
                        <a:schemeClr val="dk1">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GB" sz="1400" b="0" noProof="0" dirty="0">
                          <a:solidFill>
                            <a:schemeClr val="accent6"/>
                          </a:solidFill>
                          <a:latin typeface="Work Sans" pitchFamily="2" charset="0"/>
                          <a:ea typeface="Martel"/>
                          <a:cs typeface="Martel"/>
                          <a:sym typeface="Martel"/>
                        </a:rPr>
                        <a:t>Absolute vs. relative</a:t>
                      </a:r>
                      <a:endParaRPr lang="en-GB" sz="1600" b="0" noProof="0" dirty="0">
                        <a:solidFill>
                          <a:schemeClr val="accent6"/>
                        </a:solidFill>
                        <a:latin typeface="Work Sans" pitchFamily="2" charset="0"/>
                        <a:ea typeface="Martel"/>
                        <a:cs typeface="Martel"/>
                        <a:sym typeface="Martel"/>
                      </a:endParaRPr>
                    </a:p>
                  </a:txBody>
                  <a:tcPr marL="91425" marR="91425" marT="91425" marB="91425">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GB" sz="1400" b="0" noProof="0" dirty="0">
                          <a:solidFill>
                            <a:schemeClr val="accent2"/>
                          </a:solidFill>
                          <a:latin typeface="Work Sans" pitchFamily="2" charset="0"/>
                          <a:ea typeface="Martel"/>
                          <a:cs typeface="Martel"/>
                          <a:sym typeface="Martel"/>
                        </a:rPr>
                        <a:t>Absolute vs. relative</a:t>
                      </a:r>
                    </a:p>
                  </a:txBody>
                  <a:tcPr marL="91425" marR="91425" marT="91425" marB="91425">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bl>
          </a:graphicData>
        </a:graphic>
      </p:graphicFrame>
      <p:grpSp>
        <p:nvGrpSpPr>
          <p:cNvPr id="12117" name="Google Shape;12117;p101"/>
          <p:cNvGrpSpPr/>
          <p:nvPr/>
        </p:nvGrpSpPr>
        <p:grpSpPr>
          <a:xfrm>
            <a:off x="1713086" y="1476811"/>
            <a:ext cx="554426" cy="685191"/>
            <a:chOff x="6926637" y="2886738"/>
            <a:chExt cx="297184" cy="367296"/>
          </a:xfrm>
          <a:solidFill>
            <a:srgbClr val="F4EEDC"/>
          </a:solidFill>
        </p:grpSpPr>
        <p:sp>
          <p:nvSpPr>
            <p:cNvPr id="12118" name="Google Shape;12118;p101"/>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101"/>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101"/>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5441;p155">
            <a:extLst>
              <a:ext uri="{FF2B5EF4-FFF2-40B4-BE49-F238E27FC236}">
                <a16:creationId xmlns:a16="http://schemas.microsoft.com/office/drawing/2014/main" id="{3E4EB80F-A157-E347-A940-316232AEBA69}"/>
              </a:ext>
            </a:extLst>
          </p:cNvPr>
          <p:cNvSpPr/>
          <p:nvPr/>
        </p:nvSpPr>
        <p:spPr>
          <a:xfrm>
            <a:off x="4262438" y="1584900"/>
            <a:ext cx="619123" cy="545053"/>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 name="Skupina 34">
            <a:extLst>
              <a:ext uri="{FF2B5EF4-FFF2-40B4-BE49-F238E27FC236}">
                <a16:creationId xmlns:a16="http://schemas.microsoft.com/office/drawing/2014/main" id="{F6D271E6-3675-9D44-8039-823155D81E88}"/>
              </a:ext>
            </a:extLst>
          </p:cNvPr>
          <p:cNvGrpSpPr/>
          <p:nvPr/>
        </p:nvGrpSpPr>
        <p:grpSpPr>
          <a:xfrm>
            <a:off x="6728035" y="1549642"/>
            <a:ext cx="786012" cy="615567"/>
            <a:chOff x="4178994" y="1971606"/>
            <a:chExt cx="786012" cy="615567"/>
          </a:xfrm>
        </p:grpSpPr>
        <p:sp>
          <p:nvSpPr>
            <p:cNvPr id="36" name="Google Shape;12125;p101">
              <a:extLst>
                <a:ext uri="{FF2B5EF4-FFF2-40B4-BE49-F238E27FC236}">
                  <a16:creationId xmlns:a16="http://schemas.microsoft.com/office/drawing/2014/main" id="{A9F473E9-7F76-984C-874C-FAE3CED06D60}"/>
                </a:ext>
              </a:extLst>
            </p:cNvPr>
            <p:cNvSpPr/>
            <p:nvPr/>
          </p:nvSpPr>
          <p:spPr>
            <a:xfrm>
              <a:off x="4432318" y="2236320"/>
              <a:ext cx="312281" cy="350853"/>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 name="Skupina 36">
              <a:extLst>
                <a:ext uri="{FF2B5EF4-FFF2-40B4-BE49-F238E27FC236}">
                  <a16:creationId xmlns:a16="http://schemas.microsoft.com/office/drawing/2014/main" id="{757A88C5-EF93-4C4E-A21D-86A3B0FB1AB2}"/>
                </a:ext>
              </a:extLst>
            </p:cNvPr>
            <p:cNvGrpSpPr/>
            <p:nvPr/>
          </p:nvGrpSpPr>
          <p:grpSpPr>
            <a:xfrm>
              <a:off x="4178994" y="1971606"/>
              <a:ext cx="786012" cy="356388"/>
              <a:chOff x="2132168" y="969085"/>
              <a:chExt cx="786012" cy="356388"/>
            </a:xfrm>
            <a:solidFill>
              <a:schemeClr val="accent6"/>
            </a:solidFill>
          </p:grpSpPr>
          <p:sp>
            <p:nvSpPr>
              <p:cNvPr id="38" name="Google Shape;13913;p137">
                <a:extLst>
                  <a:ext uri="{FF2B5EF4-FFF2-40B4-BE49-F238E27FC236}">
                    <a16:creationId xmlns:a16="http://schemas.microsoft.com/office/drawing/2014/main" id="{727BD5A3-9E35-474A-8DBD-F00D7E49D2BA}"/>
                  </a:ext>
                </a:extLst>
              </p:cNvPr>
              <p:cNvSpPr/>
              <p:nvPr/>
            </p:nvSpPr>
            <p:spPr>
              <a:xfrm rot="19474760">
                <a:off x="2132168" y="1071312"/>
                <a:ext cx="264340" cy="254161"/>
              </a:xfrm>
              <a:custGeom>
                <a:avLst/>
                <a:gdLst/>
                <a:ahLst/>
                <a:cxnLst/>
                <a:rect l="l" t="t" r="r" b="b"/>
                <a:pathLst>
                  <a:path w="12003" h="11849" extrusionOk="0">
                    <a:moveTo>
                      <a:pt x="6049" y="346"/>
                    </a:moveTo>
                    <a:cubicBezTo>
                      <a:pt x="6526" y="346"/>
                      <a:pt x="6930" y="775"/>
                      <a:pt x="6930" y="1251"/>
                    </a:cubicBezTo>
                    <a:cubicBezTo>
                      <a:pt x="6930" y="1656"/>
                      <a:pt x="6645" y="2061"/>
                      <a:pt x="6216" y="2132"/>
                    </a:cubicBezTo>
                    <a:cubicBezTo>
                      <a:pt x="6156" y="2156"/>
                      <a:pt x="6097" y="2168"/>
                      <a:pt x="6037" y="2168"/>
                    </a:cubicBezTo>
                    <a:cubicBezTo>
                      <a:pt x="5978" y="2168"/>
                      <a:pt x="5918" y="2156"/>
                      <a:pt x="5859" y="2132"/>
                    </a:cubicBezTo>
                    <a:cubicBezTo>
                      <a:pt x="5454" y="2013"/>
                      <a:pt x="5144" y="1656"/>
                      <a:pt x="5144" y="1251"/>
                    </a:cubicBezTo>
                    <a:cubicBezTo>
                      <a:pt x="5144" y="751"/>
                      <a:pt x="5573" y="346"/>
                      <a:pt x="6049" y="346"/>
                    </a:cubicBezTo>
                    <a:close/>
                    <a:moveTo>
                      <a:pt x="739" y="322"/>
                    </a:moveTo>
                    <a:cubicBezTo>
                      <a:pt x="905" y="322"/>
                      <a:pt x="1144" y="370"/>
                      <a:pt x="1477" y="465"/>
                    </a:cubicBezTo>
                    <a:cubicBezTo>
                      <a:pt x="2072" y="680"/>
                      <a:pt x="2811" y="1108"/>
                      <a:pt x="3501" y="1608"/>
                    </a:cubicBezTo>
                    <a:cubicBezTo>
                      <a:pt x="4049" y="1989"/>
                      <a:pt x="4549" y="2418"/>
                      <a:pt x="4906" y="2823"/>
                    </a:cubicBezTo>
                    <a:cubicBezTo>
                      <a:pt x="5001" y="2918"/>
                      <a:pt x="5073" y="3013"/>
                      <a:pt x="5144" y="3085"/>
                    </a:cubicBezTo>
                    <a:cubicBezTo>
                      <a:pt x="5168" y="3133"/>
                      <a:pt x="5192" y="3156"/>
                      <a:pt x="5192" y="3180"/>
                    </a:cubicBezTo>
                    <a:cubicBezTo>
                      <a:pt x="5525" y="3633"/>
                      <a:pt x="5644" y="3918"/>
                      <a:pt x="5621" y="4085"/>
                    </a:cubicBezTo>
                    <a:cubicBezTo>
                      <a:pt x="5579" y="4071"/>
                      <a:pt x="5529" y="4065"/>
                      <a:pt x="5472" y="4065"/>
                    </a:cubicBezTo>
                    <a:cubicBezTo>
                      <a:pt x="5334" y="4065"/>
                      <a:pt x="5156" y="4099"/>
                      <a:pt x="4954" y="4133"/>
                    </a:cubicBezTo>
                    <a:cubicBezTo>
                      <a:pt x="3382" y="3799"/>
                      <a:pt x="882" y="1775"/>
                      <a:pt x="501" y="751"/>
                    </a:cubicBezTo>
                    <a:cubicBezTo>
                      <a:pt x="477" y="632"/>
                      <a:pt x="405" y="513"/>
                      <a:pt x="477" y="418"/>
                    </a:cubicBezTo>
                    <a:cubicBezTo>
                      <a:pt x="501" y="346"/>
                      <a:pt x="596" y="322"/>
                      <a:pt x="739" y="322"/>
                    </a:cubicBezTo>
                    <a:close/>
                    <a:moveTo>
                      <a:pt x="6335" y="2537"/>
                    </a:moveTo>
                    <a:cubicBezTo>
                      <a:pt x="6526" y="2585"/>
                      <a:pt x="6692" y="2680"/>
                      <a:pt x="6811" y="2799"/>
                    </a:cubicBezTo>
                    <a:cubicBezTo>
                      <a:pt x="6430" y="3252"/>
                      <a:pt x="6192" y="3656"/>
                      <a:pt x="6121" y="3942"/>
                    </a:cubicBezTo>
                    <a:lnTo>
                      <a:pt x="6121" y="4133"/>
                    </a:lnTo>
                    <a:cubicBezTo>
                      <a:pt x="6121" y="4204"/>
                      <a:pt x="6168" y="4276"/>
                      <a:pt x="6192" y="4347"/>
                    </a:cubicBezTo>
                    <a:cubicBezTo>
                      <a:pt x="6073" y="4514"/>
                      <a:pt x="6121" y="4728"/>
                      <a:pt x="6216" y="4942"/>
                    </a:cubicBezTo>
                    <a:cubicBezTo>
                      <a:pt x="6311" y="5133"/>
                      <a:pt x="6478" y="5395"/>
                      <a:pt x="6716" y="5633"/>
                    </a:cubicBezTo>
                    <a:lnTo>
                      <a:pt x="6668" y="5704"/>
                    </a:lnTo>
                    <a:cubicBezTo>
                      <a:pt x="6454" y="5740"/>
                      <a:pt x="6246" y="5758"/>
                      <a:pt x="6037" y="5758"/>
                    </a:cubicBezTo>
                    <a:cubicBezTo>
                      <a:pt x="5829" y="5758"/>
                      <a:pt x="5621" y="5740"/>
                      <a:pt x="5406" y="5704"/>
                    </a:cubicBezTo>
                    <a:lnTo>
                      <a:pt x="5406" y="5585"/>
                    </a:lnTo>
                    <a:cubicBezTo>
                      <a:pt x="5621" y="5347"/>
                      <a:pt x="5811" y="5109"/>
                      <a:pt x="5930" y="4919"/>
                    </a:cubicBezTo>
                    <a:cubicBezTo>
                      <a:pt x="6002" y="4704"/>
                      <a:pt x="6049" y="4490"/>
                      <a:pt x="5954" y="4323"/>
                    </a:cubicBezTo>
                    <a:cubicBezTo>
                      <a:pt x="6002" y="4204"/>
                      <a:pt x="6002" y="4037"/>
                      <a:pt x="6002" y="3918"/>
                    </a:cubicBezTo>
                    <a:cubicBezTo>
                      <a:pt x="5954" y="3609"/>
                      <a:pt x="5692" y="3204"/>
                      <a:pt x="5335" y="2799"/>
                    </a:cubicBezTo>
                    <a:cubicBezTo>
                      <a:pt x="5478" y="2656"/>
                      <a:pt x="5621" y="2561"/>
                      <a:pt x="5811" y="2537"/>
                    </a:cubicBezTo>
                    <a:cubicBezTo>
                      <a:pt x="5883" y="2561"/>
                      <a:pt x="5978" y="2561"/>
                      <a:pt x="6073" y="2561"/>
                    </a:cubicBezTo>
                    <a:cubicBezTo>
                      <a:pt x="6168" y="2561"/>
                      <a:pt x="6240" y="2561"/>
                      <a:pt x="6335" y="2537"/>
                    </a:cubicBezTo>
                    <a:close/>
                    <a:moveTo>
                      <a:pt x="5445" y="4436"/>
                    </a:moveTo>
                    <a:cubicBezTo>
                      <a:pt x="5537" y="4436"/>
                      <a:pt x="5585" y="4454"/>
                      <a:pt x="5597" y="4466"/>
                    </a:cubicBezTo>
                    <a:lnTo>
                      <a:pt x="5621" y="4466"/>
                    </a:lnTo>
                    <a:cubicBezTo>
                      <a:pt x="5621" y="4490"/>
                      <a:pt x="5644" y="4561"/>
                      <a:pt x="5621" y="4633"/>
                    </a:cubicBezTo>
                    <a:cubicBezTo>
                      <a:pt x="5597" y="4728"/>
                      <a:pt x="5525" y="4823"/>
                      <a:pt x="5454" y="4942"/>
                    </a:cubicBezTo>
                    <a:cubicBezTo>
                      <a:pt x="5406" y="4990"/>
                      <a:pt x="5383" y="5038"/>
                      <a:pt x="5335" y="5085"/>
                    </a:cubicBezTo>
                    <a:cubicBezTo>
                      <a:pt x="5287" y="5133"/>
                      <a:pt x="5263" y="5181"/>
                      <a:pt x="5240" y="5204"/>
                    </a:cubicBezTo>
                    <a:cubicBezTo>
                      <a:pt x="5168" y="5276"/>
                      <a:pt x="5144" y="5323"/>
                      <a:pt x="5097" y="5395"/>
                    </a:cubicBezTo>
                    <a:cubicBezTo>
                      <a:pt x="4811" y="5681"/>
                      <a:pt x="4454" y="5990"/>
                      <a:pt x="4073" y="6252"/>
                    </a:cubicBezTo>
                    <a:cubicBezTo>
                      <a:pt x="3549" y="6633"/>
                      <a:pt x="3025" y="6943"/>
                      <a:pt x="2596" y="7086"/>
                    </a:cubicBezTo>
                    <a:cubicBezTo>
                      <a:pt x="2326" y="7180"/>
                      <a:pt x="2147" y="7206"/>
                      <a:pt x="2039" y="7206"/>
                    </a:cubicBezTo>
                    <a:cubicBezTo>
                      <a:pt x="1957" y="7206"/>
                      <a:pt x="1916" y="7191"/>
                      <a:pt x="1906" y="7181"/>
                    </a:cubicBezTo>
                    <a:cubicBezTo>
                      <a:pt x="1882" y="7133"/>
                      <a:pt x="1882" y="6943"/>
                      <a:pt x="2191" y="6538"/>
                    </a:cubicBezTo>
                    <a:cubicBezTo>
                      <a:pt x="2501" y="6157"/>
                      <a:pt x="2953" y="5776"/>
                      <a:pt x="3454" y="5395"/>
                    </a:cubicBezTo>
                    <a:cubicBezTo>
                      <a:pt x="3977" y="4990"/>
                      <a:pt x="4501" y="4704"/>
                      <a:pt x="4930" y="4561"/>
                    </a:cubicBezTo>
                    <a:cubicBezTo>
                      <a:pt x="4978" y="4561"/>
                      <a:pt x="5001" y="4514"/>
                      <a:pt x="5025" y="4514"/>
                    </a:cubicBezTo>
                    <a:cubicBezTo>
                      <a:pt x="5216" y="4454"/>
                      <a:pt x="5353" y="4436"/>
                      <a:pt x="5445" y="4436"/>
                    </a:cubicBezTo>
                    <a:close/>
                    <a:moveTo>
                      <a:pt x="6560" y="4399"/>
                    </a:moveTo>
                    <a:cubicBezTo>
                      <a:pt x="6650" y="4399"/>
                      <a:pt x="6800" y="4419"/>
                      <a:pt x="7026" y="4490"/>
                    </a:cubicBezTo>
                    <a:cubicBezTo>
                      <a:pt x="7050" y="4490"/>
                      <a:pt x="7073" y="4514"/>
                      <a:pt x="7121" y="4514"/>
                    </a:cubicBezTo>
                    <a:cubicBezTo>
                      <a:pt x="7597" y="4728"/>
                      <a:pt x="8121" y="5038"/>
                      <a:pt x="8621" y="5395"/>
                    </a:cubicBezTo>
                    <a:cubicBezTo>
                      <a:pt x="9169" y="5776"/>
                      <a:pt x="9621" y="6181"/>
                      <a:pt x="9883" y="6538"/>
                    </a:cubicBezTo>
                    <a:cubicBezTo>
                      <a:pt x="10217" y="6967"/>
                      <a:pt x="10217" y="7133"/>
                      <a:pt x="10169" y="7181"/>
                    </a:cubicBezTo>
                    <a:cubicBezTo>
                      <a:pt x="10159" y="7191"/>
                      <a:pt x="10122" y="7206"/>
                      <a:pt x="10045" y="7206"/>
                    </a:cubicBezTo>
                    <a:cubicBezTo>
                      <a:pt x="9944" y="7206"/>
                      <a:pt x="9773" y="7180"/>
                      <a:pt x="9502" y="7086"/>
                    </a:cubicBezTo>
                    <a:cubicBezTo>
                      <a:pt x="9050" y="6919"/>
                      <a:pt x="8502" y="6633"/>
                      <a:pt x="8002" y="6252"/>
                    </a:cubicBezTo>
                    <a:cubicBezTo>
                      <a:pt x="7621" y="5990"/>
                      <a:pt x="7264" y="5657"/>
                      <a:pt x="7002" y="5395"/>
                    </a:cubicBezTo>
                    <a:cubicBezTo>
                      <a:pt x="6930" y="5323"/>
                      <a:pt x="6883" y="5276"/>
                      <a:pt x="6835" y="5204"/>
                    </a:cubicBezTo>
                    <a:cubicBezTo>
                      <a:pt x="6811" y="5181"/>
                      <a:pt x="6788" y="5133"/>
                      <a:pt x="6764" y="5085"/>
                    </a:cubicBezTo>
                    <a:cubicBezTo>
                      <a:pt x="6716" y="5038"/>
                      <a:pt x="6668" y="4990"/>
                      <a:pt x="6645" y="4942"/>
                    </a:cubicBezTo>
                    <a:cubicBezTo>
                      <a:pt x="6549" y="4823"/>
                      <a:pt x="6478" y="4704"/>
                      <a:pt x="6454" y="4633"/>
                    </a:cubicBezTo>
                    <a:cubicBezTo>
                      <a:pt x="6430" y="4538"/>
                      <a:pt x="6430" y="4490"/>
                      <a:pt x="6430" y="4466"/>
                    </a:cubicBezTo>
                    <a:lnTo>
                      <a:pt x="6454" y="4418"/>
                    </a:lnTo>
                    <a:cubicBezTo>
                      <a:pt x="6464" y="4409"/>
                      <a:pt x="6497" y="4399"/>
                      <a:pt x="6560" y="4399"/>
                    </a:cubicBezTo>
                    <a:close/>
                    <a:moveTo>
                      <a:pt x="5454" y="6062"/>
                    </a:moveTo>
                    <a:lnTo>
                      <a:pt x="5454" y="6062"/>
                    </a:lnTo>
                    <a:cubicBezTo>
                      <a:pt x="5644" y="6109"/>
                      <a:pt x="5835" y="6133"/>
                      <a:pt x="6049" y="6133"/>
                    </a:cubicBezTo>
                    <a:cubicBezTo>
                      <a:pt x="6240" y="6133"/>
                      <a:pt x="6430" y="6133"/>
                      <a:pt x="6645" y="6086"/>
                    </a:cubicBezTo>
                    <a:lnTo>
                      <a:pt x="6645" y="6086"/>
                    </a:lnTo>
                    <a:lnTo>
                      <a:pt x="6430" y="8324"/>
                    </a:lnTo>
                    <a:cubicBezTo>
                      <a:pt x="6299" y="8348"/>
                      <a:pt x="6162" y="8360"/>
                      <a:pt x="6028" y="8360"/>
                    </a:cubicBezTo>
                    <a:cubicBezTo>
                      <a:pt x="5895" y="8360"/>
                      <a:pt x="5764" y="8348"/>
                      <a:pt x="5644" y="8324"/>
                    </a:cubicBezTo>
                    <a:lnTo>
                      <a:pt x="5454" y="6062"/>
                    </a:lnTo>
                    <a:close/>
                    <a:moveTo>
                      <a:pt x="673" y="1"/>
                    </a:moveTo>
                    <a:cubicBezTo>
                      <a:pt x="427" y="1"/>
                      <a:pt x="234" y="70"/>
                      <a:pt x="120" y="227"/>
                    </a:cubicBezTo>
                    <a:cubicBezTo>
                      <a:pt x="0" y="418"/>
                      <a:pt x="0" y="608"/>
                      <a:pt x="96" y="894"/>
                    </a:cubicBezTo>
                    <a:cubicBezTo>
                      <a:pt x="286" y="1442"/>
                      <a:pt x="1001" y="2251"/>
                      <a:pt x="2025" y="2990"/>
                    </a:cubicBezTo>
                    <a:cubicBezTo>
                      <a:pt x="2858" y="3633"/>
                      <a:pt x="3692" y="4133"/>
                      <a:pt x="4382" y="4371"/>
                    </a:cubicBezTo>
                    <a:cubicBezTo>
                      <a:pt x="3977" y="4538"/>
                      <a:pt x="3573" y="4776"/>
                      <a:pt x="3144" y="5109"/>
                    </a:cubicBezTo>
                    <a:cubicBezTo>
                      <a:pt x="2120" y="5847"/>
                      <a:pt x="1167" y="6895"/>
                      <a:pt x="1525" y="7395"/>
                    </a:cubicBezTo>
                    <a:cubicBezTo>
                      <a:pt x="1596" y="7514"/>
                      <a:pt x="1763" y="7586"/>
                      <a:pt x="1953" y="7586"/>
                    </a:cubicBezTo>
                    <a:cubicBezTo>
                      <a:pt x="2144" y="7586"/>
                      <a:pt x="2358" y="7514"/>
                      <a:pt x="2620" y="7443"/>
                    </a:cubicBezTo>
                    <a:cubicBezTo>
                      <a:pt x="3096" y="7252"/>
                      <a:pt x="3668" y="6967"/>
                      <a:pt x="4192" y="6538"/>
                    </a:cubicBezTo>
                    <a:cubicBezTo>
                      <a:pt x="4454" y="6324"/>
                      <a:pt x="4763" y="6133"/>
                      <a:pt x="5001" y="5895"/>
                    </a:cubicBezTo>
                    <a:lnTo>
                      <a:pt x="5502" y="11420"/>
                    </a:lnTo>
                    <a:cubicBezTo>
                      <a:pt x="5525" y="11658"/>
                      <a:pt x="5716" y="11849"/>
                      <a:pt x="5954" y="11849"/>
                    </a:cubicBezTo>
                    <a:cubicBezTo>
                      <a:pt x="6192" y="11849"/>
                      <a:pt x="6407" y="11658"/>
                      <a:pt x="6407" y="11420"/>
                    </a:cubicBezTo>
                    <a:lnTo>
                      <a:pt x="6549" y="9920"/>
                    </a:lnTo>
                    <a:cubicBezTo>
                      <a:pt x="6549" y="9824"/>
                      <a:pt x="6478" y="9729"/>
                      <a:pt x="6407" y="9729"/>
                    </a:cubicBezTo>
                    <a:cubicBezTo>
                      <a:pt x="6311" y="9729"/>
                      <a:pt x="6216" y="9777"/>
                      <a:pt x="6216" y="9872"/>
                    </a:cubicBezTo>
                    <a:lnTo>
                      <a:pt x="6073" y="11396"/>
                    </a:lnTo>
                    <a:cubicBezTo>
                      <a:pt x="6073" y="11491"/>
                      <a:pt x="5978" y="11491"/>
                      <a:pt x="5954" y="11491"/>
                    </a:cubicBezTo>
                    <a:cubicBezTo>
                      <a:pt x="5930" y="11491"/>
                      <a:pt x="5835" y="11491"/>
                      <a:pt x="5835" y="11396"/>
                    </a:cubicBezTo>
                    <a:lnTo>
                      <a:pt x="5597" y="8657"/>
                    </a:lnTo>
                    <a:cubicBezTo>
                      <a:pt x="5716" y="8657"/>
                      <a:pt x="5835" y="8681"/>
                      <a:pt x="5954" y="8681"/>
                    </a:cubicBezTo>
                    <a:cubicBezTo>
                      <a:pt x="6073" y="8681"/>
                      <a:pt x="6192" y="8681"/>
                      <a:pt x="6311" y="8657"/>
                    </a:cubicBezTo>
                    <a:lnTo>
                      <a:pt x="6311" y="8657"/>
                    </a:lnTo>
                    <a:lnTo>
                      <a:pt x="6264" y="9038"/>
                    </a:lnTo>
                    <a:cubicBezTo>
                      <a:pt x="6264" y="9134"/>
                      <a:pt x="6335" y="9229"/>
                      <a:pt x="6430" y="9229"/>
                    </a:cubicBezTo>
                    <a:cubicBezTo>
                      <a:pt x="6526" y="9229"/>
                      <a:pt x="6597" y="9158"/>
                      <a:pt x="6597" y="9086"/>
                    </a:cubicBezTo>
                    <a:lnTo>
                      <a:pt x="6907" y="5895"/>
                    </a:lnTo>
                    <a:cubicBezTo>
                      <a:pt x="7145" y="6133"/>
                      <a:pt x="7407" y="6347"/>
                      <a:pt x="7716" y="6538"/>
                    </a:cubicBezTo>
                    <a:cubicBezTo>
                      <a:pt x="8240" y="6943"/>
                      <a:pt x="8812" y="7252"/>
                      <a:pt x="9288" y="7443"/>
                    </a:cubicBezTo>
                    <a:cubicBezTo>
                      <a:pt x="9550" y="7538"/>
                      <a:pt x="9764" y="7586"/>
                      <a:pt x="9931" y="7586"/>
                    </a:cubicBezTo>
                    <a:cubicBezTo>
                      <a:pt x="10145" y="7586"/>
                      <a:pt x="10288" y="7538"/>
                      <a:pt x="10384" y="7419"/>
                    </a:cubicBezTo>
                    <a:cubicBezTo>
                      <a:pt x="10741" y="6895"/>
                      <a:pt x="9788" y="5895"/>
                      <a:pt x="8740" y="5109"/>
                    </a:cubicBezTo>
                    <a:cubicBezTo>
                      <a:pt x="8335" y="4823"/>
                      <a:pt x="7907" y="4561"/>
                      <a:pt x="7526" y="4371"/>
                    </a:cubicBezTo>
                    <a:cubicBezTo>
                      <a:pt x="8240" y="4109"/>
                      <a:pt x="9050" y="3633"/>
                      <a:pt x="9883" y="3013"/>
                    </a:cubicBezTo>
                    <a:cubicBezTo>
                      <a:pt x="10860" y="2228"/>
                      <a:pt x="11574" y="1466"/>
                      <a:pt x="11812" y="894"/>
                    </a:cubicBezTo>
                    <a:cubicBezTo>
                      <a:pt x="12003" y="584"/>
                      <a:pt x="12003" y="370"/>
                      <a:pt x="11884" y="227"/>
                    </a:cubicBezTo>
                    <a:cubicBezTo>
                      <a:pt x="11765" y="78"/>
                      <a:pt x="11581" y="4"/>
                      <a:pt x="11337" y="4"/>
                    </a:cubicBezTo>
                    <a:cubicBezTo>
                      <a:pt x="11191" y="4"/>
                      <a:pt x="11024" y="31"/>
                      <a:pt x="10836" y="84"/>
                    </a:cubicBezTo>
                    <a:cubicBezTo>
                      <a:pt x="10384" y="203"/>
                      <a:pt x="9812" y="441"/>
                      <a:pt x="9264" y="799"/>
                    </a:cubicBezTo>
                    <a:cubicBezTo>
                      <a:pt x="9169" y="846"/>
                      <a:pt x="9145" y="942"/>
                      <a:pt x="9193" y="1037"/>
                    </a:cubicBezTo>
                    <a:cubicBezTo>
                      <a:pt x="9236" y="1095"/>
                      <a:pt x="9279" y="1126"/>
                      <a:pt x="9328" y="1126"/>
                    </a:cubicBezTo>
                    <a:cubicBezTo>
                      <a:pt x="9360" y="1126"/>
                      <a:pt x="9393" y="1113"/>
                      <a:pt x="9431" y="1084"/>
                    </a:cubicBezTo>
                    <a:cubicBezTo>
                      <a:pt x="10353" y="555"/>
                      <a:pt x="11005" y="357"/>
                      <a:pt x="11345" y="357"/>
                    </a:cubicBezTo>
                    <a:cubicBezTo>
                      <a:pt x="11479" y="357"/>
                      <a:pt x="11564" y="388"/>
                      <a:pt x="11598" y="441"/>
                    </a:cubicBezTo>
                    <a:cubicBezTo>
                      <a:pt x="11670" y="537"/>
                      <a:pt x="11646" y="656"/>
                      <a:pt x="11574" y="775"/>
                    </a:cubicBezTo>
                    <a:cubicBezTo>
                      <a:pt x="11193" y="1775"/>
                      <a:pt x="8693" y="3799"/>
                      <a:pt x="7073" y="4204"/>
                    </a:cubicBezTo>
                    <a:cubicBezTo>
                      <a:pt x="6899" y="4141"/>
                      <a:pt x="6745" y="4119"/>
                      <a:pt x="6613" y="4119"/>
                    </a:cubicBezTo>
                    <a:cubicBezTo>
                      <a:pt x="6547" y="4119"/>
                      <a:pt x="6486" y="4125"/>
                      <a:pt x="6430" y="4133"/>
                    </a:cubicBezTo>
                    <a:lnTo>
                      <a:pt x="6430" y="3990"/>
                    </a:lnTo>
                    <a:cubicBezTo>
                      <a:pt x="6454" y="3871"/>
                      <a:pt x="6478" y="3752"/>
                      <a:pt x="6573" y="3609"/>
                    </a:cubicBezTo>
                    <a:cubicBezTo>
                      <a:pt x="6692" y="3394"/>
                      <a:pt x="6883" y="3156"/>
                      <a:pt x="7121" y="2894"/>
                    </a:cubicBezTo>
                    <a:lnTo>
                      <a:pt x="7145" y="2847"/>
                    </a:lnTo>
                    <a:cubicBezTo>
                      <a:pt x="7526" y="2442"/>
                      <a:pt x="8074" y="1989"/>
                      <a:pt x="8717" y="1513"/>
                    </a:cubicBezTo>
                    <a:cubicBezTo>
                      <a:pt x="8812" y="1466"/>
                      <a:pt x="8812" y="1370"/>
                      <a:pt x="8740" y="1275"/>
                    </a:cubicBezTo>
                    <a:cubicBezTo>
                      <a:pt x="8715" y="1224"/>
                      <a:pt x="8676" y="1200"/>
                      <a:pt x="8630" y="1200"/>
                    </a:cubicBezTo>
                    <a:cubicBezTo>
                      <a:pt x="8591" y="1200"/>
                      <a:pt x="8546" y="1218"/>
                      <a:pt x="8502" y="1251"/>
                    </a:cubicBezTo>
                    <a:cubicBezTo>
                      <a:pt x="7907" y="1656"/>
                      <a:pt x="7407" y="2085"/>
                      <a:pt x="7002" y="2490"/>
                    </a:cubicBezTo>
                    <a:cubicBezTo>
                      <a:pt x="6907" y="2394"/>
                      <a:pt x="6811" y="2347"/>
                      <a:pt x="6692" y="2275"/>
                    </a:cubicBezTo>
                    <a:cubicBezTo>
                      <a:pt x="7026" y="2037"/>
                      <a:pt x="7240" y="1680"/>
                      <a:pt x="7240" y="1275"/>
                    </a:cubicBezTo>
                    <a:cubicBezTo>
                      <a:pt x="7240" y="584"/>
                      <a:pt x="6668" y="37"/>
                      <a:pt x="5978" y="37"/>
                    </a:cubicBezTo>
                    <a:cubicBezTo>
                      <a:pt x="5287" y="37"/>
                      <a:pt x="4740" y="584"/>
                      <a:pt x="4740" y="1275"/>
                    </a:cubicBezTo>
                    <a:cubicBezTo>
                      <a:pt x="4740" y="1680"/>
                      <a:pt x="4930" y="2085"/>
                      <a:pt x="5263" y="2275"/>
                    </a:cubicBezTo>
                    <a:cubicBezTo>
                      <a:pt x="5168" y="2347"/>
                      <a:pt x="5049" y="2394"/>
                      <a:pt x="4978" y="2490"/>
                    </a:cubicBezTo>
                    <a:cubicBezTo>
                      <a:pt x="4573" y="2109"/>
                      <a:pt x="4144" y="1727"/>
                      <a:pt x="3620" y="1370"/>
                    </a:cubicBezTo>
                    <a:cubicBezTo>
                      <a:pt x="2589" y="606"/>
                      <a:pt x="1399" y="1"/>
                      <a:pt x="673"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914;p137">
                <a:extLst>
                  <a:ext uri="{FF2B5EF4-FFF2-40B4-BE49-F238E27FC236}">
                    <a16:creationId xmlns:a16="http://schemas.microsoft.com/office/drawing/2014/main" id="{6AC31AA6-24DF-0344-86DA-935A6BED89F2}"/>
                  </a:ext>
                </a:extLst>
              </p:cNvPr>
              <p:cNvSpPr/>
              <p:nvPr/>
            </p:nvSpPr>
            <p:spPr>
              <a:xfrm rot="1456468">
                <a:off x="2725774" y="1045947"/>
                <a:ext cx="192406" cy="267655"/>
              </a:xfrm>
              <a:custGeom>
                <a:avLst/>
                <a:gdLst/>
                <a:ahLst/>
                <a:cxnLst/>
                <a:rect l="l" t="t" r="r" b="b"/>
                <a:pathLst>
                  <a:path w="8431" h="11859" extrusionOk="0">
                    <a:moveTo>
                      <a:pt x="4215" y="5810"/>
                    </a:moveTo>
                    <a:cubicBezTo>
                      <a:pt x="4358" y="6215"/>
                      <a:pt x="4572" y="6596"/>
                      <a:pt x="4858" y="6953"/>
                    </a:cubicBezTo>
                    <a:lnTo>
                      <a:pt x="3525" y="6953"/>
                    </a:lnTo>
                    <a:cubicBezTo>
                      <a:pt x="3810" y="6596"/>
                      <a:pt x="4048" y="6215"/>
                      <a:pt x="4215" y="5810"/>
                    </a:cubicBezTo>
                    <a:close/>
                    <a:moveTo>
                      <a:pt x="5168" y="7310"/>
                    </a:moveTo>
                    <a:cubicBezTo>
                      <a:pt x="5430" y="7572"/>
                      <a:pt x="5692" y="7810"/>
                      <a:pt x="5954" y="8025"/>
                    </a:cubicBezTo>
                    <a:lnTo>
                      <a:pt x="2429" y="8025"/>
                    </a:lnTo>
                    <a:cubicBezTo>
                      <a:pt x="2691" y="7810"/>
                      <a:pt x="2977" y="7572"/>
                      <a:pt x="3215" y="7310"/>
                    </a:cubicBezTo>
                    <a:close/>
                    <a:moveTo>
                      <a:pt x="3520" y="4382"/>
                    </a:moveTo>
                    <a:cubicBezTo>
                      <a:pt x="3598" y="4382"/>
                      <a:pt x="3671" y="4390"/>
                      <a:pt x="3739" y="4405"/>
                    </a:cubicBezTo>
                    <a:cubicBezTo>
                      <a:pt x="3787" y="4453"/>
                      <a:pt x="3858" y="4476"/>
                      <a:pt x="3882" y="4500"/>
                    </a:cubicBezTo>
                    <a:cubicBezTo>
                      <a:pt x="4001" y="4619"/>
                      <a:pt x="4048" y="4810"/>
                      <a:pt x="4048" y="5048"/>
                    </a:cubicBezTo>
                    <a:cubicBezTo>
                      <a:pt x="4048" y="5143"/>
                      <a:pt x="4025" y="5215"/>
                      <a:pt x="4025" y="5334"/>
                    </a:cubicBezTo>
                    <a:cubicBezTo>
                      <a:pt x="4025" y="5405"/>
                      <a:pt x="4001" y="5429"/>
                      <a:pt x="4001" y="5500"/>
                    </a:cubicBezTo>
                    <a:cubicBezTo>
                      <a:pt x="3977" y="5572"/>
                      <a:pt x="3929" y="5643"/>
                      <a:pt x="3906" y="5739"/>
                    </a:cubicBezTo>
                    <a:cubicBezTo>
                      <a:pt x="3739" y="6143"/>
                      <a:pt x="3453" y="6596"/>
                      <a:pt x="3096" y="7001"/>
                    </a:cubicBezTo>
                    <a:cubicBezTo>
                      <a:pt x="3072" y="7048"/>
                      <a:pt x="3048" y="7096"/>
                      <a:pt x="2977" y="7120"/>
                    </a:cubicBezTo>
                    <a:lnTo>
                      <a:pt x="2929" y="7191"/>
                    </a:lnTo>
                    <a:lnTo>
                      <a:pt x="2905" y="7215"/>
                    </a:lnTo>
                    <a:lnTo>
                      <a:pt x="2858" y="7239"/>
                    </a:lnTo>
                    <a:cubicBezTo>
                      <a:pt x="2596" y="7453"/>
                      <a:pt x="2358" y="7644"/>
                      <a:pt x="2120" y="7810"/>
                    </a:cubicBezTo>
                    <a:cubicBezTo>
                      <a:pt x="1953" y="7930"/>
                      <a:pt x="1762" y="8025"/>
                      <a:pt x="1596" y="8120"/>
                    </a:cubicBezTo>
                    <a:cubicBezTo>
                      <a:pt x="1369" y="8203"/>
                      <a:pt x="1167" y="8245"/>
                      <a:pt x="997" y="8245"/>
                    </a:cubicBezTo>
                    <a:cubicBezTo>
                      <a:pt x="828" y="8245"/>
                      <a:pt x="691" y="8203"/>
                      <a:pt x="595" y="8120"/>
                    </a:cubicBezTo>
                    <a:cubicBezTo>
                      <a:pt x="405" y="7930"/>
                      <a:pt x="357" y="7572"/>
                      <a:pt x="524" y="7120"/>
                    </a:cubicBezTo>
                    <a:cubicBezTo>
                      <a:pt x="667" y="6620"/>
                      <a:pt x="1000" y="6096"/>
                      <a:pt x="1429" y="5572"/>
                    </a:cubicBezTo>
                    <a:cubicBezTo>
                      <a:pt x="1905" y="5048"/>
                      <a:pt x="2453" y="4691"/>
                      <a:pt x="2905" y="4500"/>
                    </a:cubicBezTo>
                    <a:lnTo>
                      <a:pt x="2929" y="4500"/>
                    </a:lnTo>
                    <a:cubicBezTo>
                      <a:pt x="3157" y="4419"/>
                      <a:pt x="3352" y="4382"/>
                      <a:pt x="3520" y="4382"/>
                    </a:cubicBezTo>
                    <a:close/>
                    <a:moveTo>
                      <a:pt x="5018" y="4382"/>
                    </a:moveTo>
                    <a:cubicBezTo>
                      <a:pt x="5184" y="4382"/>
                      <a:pt x="5385" y="4419"/>
                      <a:pt x="5596" y="4500"/>
                    </a:cubicBezTo>
                    <a:lnTo>
                      <a:pt x="5644" y="4500"/>
                    </a:lnTo>
                    <a:cubicBezTo>
                      <a:pt x="6073" y="4691"/>
                      <a:pt x="6597" y="5048"/>
                      <a:pt x="7097" y="5572"/>
                    </a:cubicBezTo>
                    <a:cubicBezTo>
                      <a:pt x="7549" y="6072"/>
                      <a:pt x="7859" y="6620"/>
                      <a:pt x="8026" y="7120"/>
                    </a:cubicBezTo>
                    <a:cubicBezTo>
                      <a:pt x="8049" y="7548"/>
                      <a:pt x="8026" y="7930"/>
                      <a:pt x="7835" y="8120"/>
                    </a:cubicBezTo>
                    <a:cubicBezTo>
                      <a:pt x="7728" y="8203"/>
                      <a:pt x="7585" y="8245"/>
                      <a:pt x="7418" y="8245"/>
                    </a:cubicBezTo>
                    <a:cubicBezTo>
                      <a:pt x="7252" y="8245"/>
                      <a:pt x="7061" y="8203"/>
                      <a:pt x="6859" y="8120"/>
                    </a:cubicBezTo>
                    <a:cubicBezTo>
                      <a:pt x="6668" y="8049"/>
                      <a:pt x="6501" y="7930"/>
                      <a:pt x="6311" y="7810"/>
                    </a:cubicBezTo>
                    <a:cubicBezTo>
                      <a:pt x="6287" y="7787"/>
                      <a:pt x="6263" y="7787"/>
                      <a:pt x="6239" y="7763"/>
                    </a:cubicBezTo>
                    <a:cubicBezTo>
                      <a:pt x="6239" y="7763"/>
                      <a:pt x="6192" y="7763"/>
                      <a:pt x="6192" y="7715"/>
                    </a:cubicBezTo>
                    <a:cubicBezTo>
                      <a:pt x="6192" y="7715"/>
                      <a:pt x="6168" y="7715"/>
                      <a:pt x="6168" y="7691"/>
                    </a:cubicBezTo>
                    <a:cubicBezTo>
                      <a:pt x="6168" y="7691"/>
                      <a:pt x="6144" y="7691"/>
                      <a:pt x="6144" y="7668"/>
                    </a:cubicBezTo>
                    <a:cubicBezTo>
                      <a:pt x="6001" y="7572"/>
                      <a:pt x="5882" y="7453"/>
                      <a:pt x="5763" y="7334"/>
                    </a:cubicBezTo>
                    <a:lnTo>
                      <a:pt x="5668" y="7239"/>
                    </a:lnTo>
                    <a:lnTo>
                      <a:pt x="5644" y="7215"/>
                    </a:lnTo>
                    <a:lnTo>
                      <a:pt x="5596" y="7191"/>
                    </a:lnTo>
                    <a:cubicBezTo>
                      <a:pt x="5573" y="7144"/>
                      <a:pt x="5573" y="7120"/>
                      <a:pt x="5549" y="7120"/>
                    </a:cubicBezTo>
                    <a:lnTo>
                      <a:pt x="5430" y="7001"/>
                    </a:lnTo>
                    <a:cubicBezTo>
                      <a:pt x="5073" y="6596"/>
                      <a:pt x="4763" y="6143"/>
                      <a:pt x="4620" y="5715"/>
                    </a:cubicBezTo>
                    <a:cubicBezTo>
                      <a:pt x="4596" y="5643"/>
                      <a:pt x="4572" y="5548"/>
                      <a:pt x="4525" y="5477"/>
                    </a:cubicBezTo>
                    <a:cubicBezTo>
                      <a:pt x="4525" y="5429"/>
                      <a:pt x="4501" y="5405"/>
                      <a:pt x="4501" y="5334"/>
                    </a:cubicBezTo>
                    <a:cubicBezTo>
                      <a:pt x="4477" y="5215"/>
                      <a:pt x="4477" y="5119"/>
                      <a:pt x="4477" y="5048"/>
                    </a:cubicBezTo>
                    <a:cubicBezTo>
                      <a:pt x="4477" y="4810"/>
                      <a:pt x="4525" y="4619"/>
                      <a:pt x="4644" y="4500"/>
                    </a:cubicBezTo>
                    <a:cubicBezTo>
                      <a:pt x="4691" y="4476"/>
                      <a:pt x="4739" y="4453"/>
                      <a:pt x="4811" y="4405"/>
                    </a:cubicBezTo>
                    <a:cubicBezTo>
                      <a:pt x="4871" y="4390"/>
                      <a:pt x="4941" y="4382"/>
                      <a:pt x="5018" y="4382"/>
                    </a:cubicBezTo>
                    <a:close/>
                    <a:moveTo>
                      <a:pt x="5954" y="8382"/>
                    </a:moveTo>
                    <a:cubicBezTo>
                      <a:pt x="5954" y="8620"/>
                      <a:pt x="5930" y="8834"/>
                      <a:pt x="5882" y="9073"/>
                    </a:cubicBezTo>
                    <a:lnTo>
                      <a:pt x="2501" y="9073"/>
                    </a:lnTo>
                    <a:cubicBezTo>
                      <a:pt x="2477" y="8858"/>
                      <a:pt x="2453" y="8620"/>
                      <a:pt x="2429" y="8382"/>
                    </a:cubicBezTo>
                    <a:close/>
                    <a:moveTo>
                      <a:pt x="5811" y="9382"/>
                    </a:moveTo>
                    <a:cubicBezTo>
                      <a:pt x="5763" y="9668"/>
                      <a:pt x="5668" y="9906"/>
                      <a:pt x="5573" y="10097"/>
                    </a:cubicBezTo>
                    <a:lnTo>
                      <a:pt x="4501" y="10097"/>
                    </a:lnTo>
                    <a:cubicBezTo>
                      <a:pt x="4358" y="10263"/>
                      <a:pt x="4430" y="10430"/>
                      <a:pt x="4596" y="10430"/>
                    </a:cubicBezTo>
                    <a:lnTo>
                      <a:pt x="5430" y="10430"/>
                    </a:lnTo>
                    <a:cubicBezTo>
                      <a:pt x="5430" y="10454"/>
                      <a:pt x="5382" y="10454"/>
                      <a:pt x="5382" y="10501"/>
                    </a:cubicBezTo>
                    <a:cubicBezTo>
                      <a:pt x="5073" y="11121"/>
                      <a:pt x="4620" y="11478"/>
                      <a:pt x="4191" y="11478"/>
                    </a:cubicBezTo>
                    <a:cubicBezTo>
                      <a:pt x="3787" y="11478"/>
                      <a:pt x="3334" y="11121"/>
                      <a:pt x="3001" y="10501"/>
                    </a:cubicBezTo>
                    <a:cubicBezTo>
                      <a:pt x="3001" y="10454"/>
                      <a:pt x="2977" y="10454"/>
                      <a:pt x="2977" y="10430"/>
                    </a:cubicBezTo>
                    <a:lnTo>
                      <a:pt x="3906" y="10430"/>
                    </a:lnTo>
                    <a:cubicBezTo>
                      <a:pt x="4048" y="10287"/>
                      <a:pt x="3953" y="10097"/>
                      <a:pt x="3810" y="10097"/>
                    </a:cubicBezTo>
                    <a:lnTo>
                      <a:pt x="2834" y="10097"/>
                    </a:lnTo>
                    <a:cubicBezTo>
                      <a:pt x="2739" y="9906"/>
                      <a:pt x="2691" y="9620"/>
                      <a:pt x="2596" y="9382"/>
                    </a:cubicBezTo>
                    <a:close/>
                    <a:moveTo>
                      <a:pt x="2444" y="1"/>
                    </a:moveTo>
                    <a:cubicBezTo>
                      <a:pt x="2229" y="1"/>
                      <a:pt x="2007" y="66"/>
                      <a:pt x="1786" y="214"/>
                    </a:cubicBezTo>
                    <a:cubicBezTo>
                      <a:pt x="1715" y="285"/>
                      <a:pt x="1667" y="357"/>
                      <a:pt x="1738" y="452"/>
                    </a:cubicBezTo>
                    <a:cubicBezTo>
                      <a:pt x="1770" y="515"/>
                      <a:pt x="1823" y="547"/>
                      <a:pt x="1883" y="547"/>
                    </a:cubicBezTo>
                    <a:cubicBezTo>
                      <a:pt x="1913" y="547"/>
                      <a:pt x="1945" y="539"/>
                      <a:pt x="1977" y="523"/>
                    </a:cubicBezTo>
                    <a:cubicBezTo>
                      <a:pt x="2141" y="404"/>
                      <a:pt x="2306" y="350"/>
                      <a:pt x="2458" y="350"/>
                    </a:cubicBezTo>
                    <a:cubicBezTo>
                      <a:pt x="2549" y="350"/>
                      <a:pt x="2635" y="369"/>
                      <a:pt x="2715" y="404"/>
                    </a:cubicBezTo>
                    <a:cubicBezTo>
                      <a:pt x="3144" y="547"/>
                      <a:pt x="3406" y="1071"/>
                      <a:pt x="3501" y="1285"/>
                    </a:cubicBezTo>
                    <a:cubicBezTo>
                      <a:pt x="2786" y="1595"/>
                      <a:pt x="2262" y="2309"/>
                      <a:pt x="2262" y="3143"/>
                    </a:cubicBezTo>
                    <a:cubicBezTo>
                      <a:pt x="2262" y="3524"/>
                      <a:pt x="2381" y="3905"/>
                      <a:pt x="2596" y="4238"/>
                    </a:cubicBezTo>
                    <a:cubicBezTo>
                      <a:pt x="2120" y="4453"/>
                      <a:pt x="1643" y="4834"/>
                      <a:pt x="1191" y="5310"/>
                    </a:cubicBezTo>
                    <a:cubicBezTo>
                      <a:pt x="714" y="5834"/>
                      <a:pt x="357" y="6429"/>
                      <a:pt x="191" y="7001"/>
                    </a:cubicBezTo>
                    <a:cubicBezTo>
                      <a:pt x="0" y="7596"/>
                      <a:pt x="95" y="8072"/>
                      <a:pt x="405" y="8334"/>
                    </a:cubicBezTo>
                    <a:cubicBezTo>
                      <a:pt x="572" y="8501"/>
                      <a:pt x="786" y="8573"/>
                      <a:pt x="1048" y="8573"/>
                    </a:cubicBezTo>
                    <a:cubicBezTo>
                      <a:pt x="1262" y="8573"/>
                      <a:pt x="1500" y="8525"/>
                      <a:pt x="1762" y="8430"/>
                    </a:cubicBezTo>
                    <a:lnTo>
                      <a:pt x="2120" y="8263"/>
                    </a:lnTo>
                    <a:cubicBezTo>
                      <a:pt x="2262" y="10335"/>
                      <a:pt x="3167" y="11859"/>
                      <a:pt x="4263" y="11859"/>
                    </a:cubicBezTo>
                    <a:cubicBezTo>
                      <a:pt x="5358" y="11859"/>
                      <a:pt x="6263" y="10335"/>
                      <a:pt x="6406" y="8263"/>
                    </a:cubicBezTo>
                    <a:lnTo>
                      <a:pt x="6763" y="8430"/>
                    </a:lnTo>
                    <a:cubicBezTo>
                      <a:pt x="7025" y="8549"/>
                      <a:pt x="7263" y="8573"/>
                      <a:pt x="7478" y="8573"/>
                    </a:cubicBezTo>
                    <a:cubicBezTo>
                      <a:pt x="7740" y="8573"/>
                      <a:pt x="7954" y="8501"/>
                      <a:pt x="8145" y="8334"/>
                    </a:cubicBezTo>
                    <a:cubicBezTo>
                      <a:pt x="8383" y="8072"/>
                      <a:pt x="8430" y="7596"/>
                      <a:pt x="8264" y="7001"/>
                    </a:cubicBezTo>
                    <a:cubicBezTo>
                      <a:pt x="8097" y="6453"/>
                      <a:pt x="7740" y="5858"/>
                      <a:pt x="7240" y="5310"/>
                    </a:cubicBezTo>
                    <a:cubicBezTo>
                      <a:pt x="6787" y="4810"/>
                      <a:pt x="6311" y="4453"/>
                      <a:pt x="5835" y="4238"/>
                    </a:cubicBezTo>
                    <a:cubicBezTo>
                      <a:pt x="6025" y="3976"/>
                      <a:pt x="6144" y="3667"/>
                      <a:pt x="6168" y="3357"/>
                    </a:cubicBezTo>
                    <a:cubicBezTo>
                      <a:pt x="6168" y="3262"/>
                      <a:pt x="6120" y="3167"/>
                      <a:pt x="6025" y="3167"/>
                    </a:cubicBezTo>
                    <a:cubicBezTo>
                      <a:pt x="5930" y="3167"/>
                      <a:pt x="5835" y="3214"/>
                      <a:pt x="5835" y="3310"/>
                    </a:cubicBezTo>
                    <a:cubicBezTo>
                      <a:pt x="5811" y="3619"/>
                      <a:pt x="5692" y="3881"/>
                      <a:pt x="5549" y="4119"/>
                    </a:cubicBezTo>
                    <a:cubicBezTo>
                      <a:pt x="5339" y="4043"/>
                      <a:pt x="5149" y="4009"/>
                      <a:pt x="4979" y="4009"/>
                    </a:cubicBezTo>
                    <a:cubicBezTo>
                      <a:pt x="4724" y="4009"/>
                      <a:pt x="4515" y="4086"/>
                      <a:pt x="4358" y="4214"/>
                    </a:cubicBezTo>
                    <a:lnTo>
                      <a:pt x="4239" y="4334"/>
                    </a:lnTo>
                    <a:cubicBezTo>
                      <a:pt x="4215" y="4262"/>
                      <a:pt x="4168" y="4238"/>
                      <a:pt x="4120" y="4214"/>
                    </a:cubicBezTo>
                    <a:cubicBezTo>
                      <a:pt x="3964" y="4073"/>
                      <a:pt x="3749" y="4007"/>
                      <a:pt x="3496" y="4007"/>
                    </a:cubicBezTo>
                    <a:cubicBezTo>
                      <a:pt x="3323" y="4007"/>
                      <a:pt x="3132" y="4038"/>
                      <a:pt x="2929" y="4095"/>
                    </a:cubicBezTo>
                    <a:cubicBezTo>
                      <a:pt x="2715" y="3833"/>
                      <a:pt x="2596" y="3452"/>
                      <a:pt x="2596" y="3119"/>
                    </a:cubicBezTo>
                    <a:cubicBezTo>
                      <a:pt x="2596" y="2190"/>
                      <a:pt x="3334" y="1428"/>
                      <a:pt x="4263" y="1428"/>
                    </a:cubicBezTo>
                    <a:cubicBezTo>
                      <a:pt x="4953" y="1428"/>
                      <a:pt x="5573" y="1881"/>
                      <a:pt x="5811" y="2547"/>
                    </a:cubicBezTo>
                    <a:cubicBezTo>
                      <a:pt x="5831" y="2609"/>
                      <a:pt x="5906" y="2671"/>
                      <a:pt x="5987" y="2671"/>
                    </a:cubicBezTo>
                    <a:cubicBezTo>
                      <a:pt x="6000" y="2671"/>
                      <a:pt x="6012" y="2670"/>
                      <a:pt x="6025" y="2667"/>
                    </a:cubicBezTo>
                    <a:cubicBezTo>
                      <a:pt x="6120" y="2619"/>
                      <a:pt x="6168" y="2547"/>
                      <a:pt x="6144" y="2452"/>
                    </a:cubicBezTo>
                    <a:cubicBezTo>
                      <a:pt x="5954" y="1904"/>
                      <a:pt x="5549" y="1500"/>
                      <a:pt x="5049" y="1285"/>
                    </a:cubicBezTo>
                    <a:cubicBezTo>
                      <a:pt x="5120" y="1047"/>
                      <a:pt x="5406" y="547"/>
                      <a:pt x="5811" y="404"/>
                    </a:cubicBezTo>
                    <a:cubicBezTo>
                      <a:pt x="5899" y="369"/>
                      <a:pt x="5988" y="350"/>
                      <a:pt x="6078" y="350"/>
                    </a:cubicBezTo>
                    <a:cubicBezTo>
                      <a:pt x="6230" y="350"/>
                      <a:pt x="6385" y="404"/>
                      <a:pt x="6549" y="523"/>
                    </a:cubicBezTo>
                    <a:cubicBezTo>
                      <a:pt x="6581" y="539"/>
                      <a:pt x="6613" y="547"/>
                      <a:pt x="6643" y="547"/>
                    </a:cubicBezTo>
                    <a:cubicBezTo>
                      <a:pt x="6702" y="547"/>
                      <a:pt x="6755" y="515"/>
                      <a:pt x="6787" y="452"/>
                    </a:cubicBezTo>
                    <a:cubicBezTo>
                      <a:pt x="6859" y="357"/>
                      <a:pt x="6835" y="285"/>
                      <a:pt x="6740" y="214"/>
                    </a:cubicBezTo>
                    <a:cubicBezTo>
                      <a:pt x="6510" y="76"/>
                      <a:pt x="6280" y="7"/>
                      <a:pt x="6057" y="7"/>
                    </a:cubicBezTo>
                    <a:cubicBezTo>
                      <a:pt x="5933" y="7"/>
                      <a:pt x="5811" y="28"/>
                      <a:pt x="5692" y="71"/>
                    </a:cubicBezTo>
                    <a:cubicBezTo>
                      <a:pt x="5120" y="285"/>
                      <a:pt x="4811" y="928"/>
                      <a:pt x="4715" y="1190"/>
                    </a:cubicBezTo>
                    <a:cubicBezTo>
                      <a:pt x="4572" y="1166"/>
                      <a:pt x="4406" y="1142"/>
                      <a:pt x="4263" y="1142"/>
                    </a:cubicBezTo>
                    <a:cubicBezTo>
                      <a:pt x="4120" y="1142"/>
                      <a:pt x="3977" y="1166"/>
                      <a:pt x="3810" y="1190"/>
                    </a:cubicBezTo>
                    <a:cubicBezTo>
                      <a:pt x="3691" y="928"/>
                      <a:pt x="3406" y="285"/>
                      <a:pt x="2834" y="71"/>
                    </a:cubicBezTo>
                    <a:cubicBezTo>
                      <a:pt x="2707" y="25"/>
                      <a:pt x="2577" y="1"/>
                      <a:pt x="2444"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441;p155">
                <a:extLst>
                  <a:ext uri="{FF2B5EF4-FFF2-40B4-BE49-F238E27FC236}">
                    <a16:creationId xmlns:a16="http://schemas.microsoft.com/office/drawing/2014/main" id="{BE1632E8-DA82-654B-8416-23EA8C99CF0D}"/>
                  </a:ext>
                </a:extLst>
              </p:cNvPr>
              <p:cNvSpPr/>
              <p:nvPr/>
            </p:nvSpPr>
            <p:spPr>
              <a:xfrm>
                <a:off x="2409140" y="969085"/>
                <a:ext cx="270122" cy="255631"/>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7" name="Skupina 26">
            <a:extLst>
              <a:ext uri="{FF2B5EF4-FFF2-40B4-BE49-F238E27FC236}">
                <a16:creationId xmlns:a16="http://schemas.microsoft.com/office/drawing/2014/main" id="{E0A1D0F0-A8FE-3B40-A4DB-617A428264F5}"/>
              </a:ext>
            </a:extLst>
          </p:cNvPr>
          <p:cNvGrpSpPr/>
          <p:nvPr/>
        </p:nvGrpSpPr>
        <p:grpSpPr>
          <a:xfrm>
            <a:off x="8384827" y="1429871"/>
            <a:ext cx="193446" cy="2945767"/>
            <a:chOff x="8387380" y="1429871"/>
            <a:chExt cx="193446" cy="2945767"/>
          </a:xfrm>
        </p:grpSpPr>
        <p:sp>
          <p:nvSpPr>
            <p:cNvPr id="25" name="Obdélník 24">
              <a:extLst>
                <a:ext uri="{FF2B5EF4-FFF2-40B4-BE49-F238E27FC236}">
                  <a16:creationId xmlns:a16="http://schemas.microsoft.com/office/drawing/2014/main" id="{FD034DB9-6101-594F-A84D-BDBDFDB97A30}"/>
                </a:ext>
              </a:extLst>
            </p:cNvPr>
            <p:cNvSpPr/>
            <p:nvPr/>
          </p:nvSpPr>
          <p:spPr>
            <a:xfrm>
              <a:off x="8387380" y="1429871"/>
              <a:ext cx="125249" cy="2898827"/>
            </a:xfrm>
            <a:prstGeom prst="rect">
              <a:avLst/>
            </a:prstGeom>
            <a:solidFill>
              <a:srgbClr val="F4E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47" name="Google Shape;22;p2">
              <a:extLst>
                <a:ext uri="{FF2B5EF4-FFF2-40B4-BE49-F238E27FC236}">
                  <a16:creationId xmlns:a16="http://schemas.microsoft.com/office/drawing/2014/main" id="{D762E2EB-A4C0-8542-A8F4-D42CAB5D0112}"/>
                </a:ext>
              </a:extLst>
            </p:cNvPr>
            <p:cNvPicPr preferRelativeResize="0"/>
            <p:nvPr/>
          </p:nvPicPr>
          <p:blipFill rotWithShape="1">
            <a:blip r:embed="rId3">
              <a:alphaModFix/>
            </a:blip>
            <a:srcRect l="91640" t="27800" r="6289" b="15842"/>
            <a:stretch/>
          </p:blipFill>
          <p:spPr>
            <a:xfrm>
              <a:off x="8391355" y="1476811"/>
              <a:ext cx="189471" cy="2898827"/>
            </a:xfrm>
            <a:prstGeom prst="rect">
              <a:avLst/>
            </a:prstGeom>
            <a:noFill/>
            <a:ln>
              <a:noFill/>
            </a:ln>
          </p:spPr>
        </p:pic>
      </p:grpSp>
      <p:grpSp>
        <p:nvGrpSpPr>
          <p:cNvPr id="31" name="Skupina 30">
            <a:extLst>
              <a:ext uri="{FF2B5EF4-FFF2-40B4-BE49-F238E27FC236}">
                <a16:creationId xmlns:a16="http://schemas.microsoft.com/office/drawing/2014/main" id="{A13E5EA2-617A-DB49-A944-AF1AE5C7715D}"/>
              </a:ext>
            </a:extLst>
          </p:cNvPr>
          <p:cNvGrpSpPr/>
          <p:nvPr/>
        </p:nvGrpSpPr>
        <p:grpSpPr>
          <a:xfrm>
            <a:off x="3215622" y="1429871"/>
            <a:ext cx="2679852" cy="2898827"/>
            <a:chOff x="3215622" y="1429871"/>
            <a:chExt cx="2679852" cy="2898827"/>
          </a:xfrm>
        </p:grpSpPr>
        <p:grpSp>
          <p:nvGrpSpPr>
            <p:cNvPr id="18" name="Skupina 17">
              <a:extLst>
                <a:ext uri="{FF2B5EF4-FFF2-40B4-BE49-F238E27FC236}">
                  <a16:creationId xmlns:a16="http://schemas.microsoft.com/office/drawing/2014/main" id="{B732D87E-D1F5-6B43-B89F-478DC7C14BB5}"/>
                </a:ext>
              </a:extLst>
            </p:cNvPr>
            <p:cNvGrpSpPr/>
            <p:nvPr/>
          </p:nvGrpSpPr>
          <p:grpSpPr>
            <a:xfrm>
              <a:off x="3215622" y="1429871"/>
              <a:ext cx="2679852" cy="2898827"/>
              <a:chOff x="3215622" y="1429871"/>
              <a:chExt cx="2679852" cy="2898827"/>
            </a:xfrm>
          </p:grpSpPr>
          <p:sp>
            <p:nvSpPr>
              <p:cNvPr id="12" name="Obdélník 11">
                <a:extLst>
                  <a:ext uri="{FF2B5EF4-FFF2-40B4-BE49-F238E27FC236}">
                    <a16:creationId xmlns:a16="http://schemas.microsoft.com/office/drawing/2014/main" id="{1FBB1B1B-29E8-7646-9EA9-31BE1E1C1D22}"/>
                  </a:ext>
                </a:extLst>
              </p:cNvPr>
              <p:cNvSpPr/>
              <p:nvPr/>
            </p:nvSpPr>
            <p:spPr>
              <a:xfrm>
                <a:off x="3219337" y="1429871"/>
                <a:ext cx="2676137" cy="2898827"/>
              </a:xfrm>
              <a:prstGeom prst="rect">
                <a:avLst/>
              </a:prstGeom>
              <a:solidFill>
                <a:srgbClr val="F4E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42" name="Google Shape;22;p2">
                <a:extLst>
                  <a:ext uri="{FF2B5EF4-FFF2-40B4-BE49-F238E27FC236}">
                    <a16:creationId xmlns:a16="http://schemas.microsoft.com/office/drawing/2014/main" id="{E57CAEC6-1968-904B-8D22-CC18CEF193F2}"/>
                  </a:ext>
                </a:extLst>
              </p:cNvPr>
              <p:cNvPicPr preferRelativeResize="0"/>
              <p:nvPr/>
            </p:nvPicPr>
            <p:blipFill rotWithShape="1">
              <a:blip r:embed="rId3">
                <a:alphaModFix/>
              </a:blip>
              <a:srcRect l="35207" t="27800" r="35526" b="15842"/>
              <a:stretch/>
            </p:blipFill>
            <p:spPr>
              <a:xfrm>
                <a:off x="3215622" y="1429871"/>
                <a:ext cx="2676136" cy="2898827"/>
              </a:xfrm>
              <a:prstGeom prst="rect">
                <a:avLst/>
              </a:prstGeom>
              <a:noFill/>
              <a:ln>
                <a:noFill/>
              </a:ln>
            </p:spPr>
          </p:pic>
        </p:grpSp>
        <p:sp>
          <p:nvSpPr>
            <p:cNvPr id="28" name="Obousměrná vodorovná šipka 27">
              <a:extLst>
                <a:ext uri="{FF2B5EF4-FFF2-40B4-BE49-F238E27FC236}">
                  <a16:creationId xmlns:a16="http://schemas.microsoft.com/office/drawing/2014/main" id="{CB52086B-FE94-1F48-AA93-6059696DEE4E}"/>
                </a:ext>
              </a:extLst>
            </p:cNvPr>
            <p:cNvSpPr/>
            <p:nvPr/>
          </p:nvSpPr>
          <p:spPr>
            <a:xfrm>
              <a:off x="3473604" y="2571750"/>
              <a:ext cx="2196790" cy="762465"/>
            </a:xfrm>
            <a:prstGeom prst="leftRightArrow">
              <a:avLst/>
            </a:prstGeom>
            <a:gradFill>
              <a:gsLst>
                <a:gs pos="67000">
                  <a:schemeClr val="accent4"/>
                </a:gs>
                <a:gs pos="32000">
                  <a:schemeClr val="accent3"/>
                </a:gs>
                <a:gs pos="0">
                  <a:schemeClr val="accent2"/>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grpSp>
        <p:nvGrpSpPr>
          <p:cNvPr id="34" name="Skupina 33">
            <a:extLst>
              <a:ext uri="{FF2B5EF4-FFF2-40B4-BE49-F238E27FC236}">
                <a16:creationId xmlns:a16="http://schemas.microsoft.com/office/drawing/2014/main" id="{434033D6-F65B-8E49-8BA7-00504C742E47}"/>
              </a:ext>
            </a:extLst>
          </p:cNvPr>
          <p:cNvGrpSpPr/>
          <p:nvPr/>
        </p:nvGrpSpPr>
        <p:grpSpPr>
          <a:xfrm>
            <a:off x="708933" y="2606622"/>
            <a:ext cx="7674731" cy="2185834"/>
            <a:chOff x="708933" y="2606622"/>
            <a:chExt cx="7674731" cy="2185834"/>
          </a:xfrm>
        </p:grpSpPr>
        <p:grpSp>
          <p:nvGrpSpPr>
            <p:cNvPr id="33" name="Skupina 32">
              <a:extLst>
                <a:ext uri="{FF2B5EF4-FFF2-40B4-BE49-F238E27FC236}">
                  <a16:creationId xmlns:a16="http://schemas.microsoft.com/office/drawing/2014/main" id="{876AD55F-8D67-0B4A-B600-27D71004FE75}"/>
                </a:ext>
              </a:extLst>
            </p:cNvPr>
            <p:cNvGrpSpPr/>
            <p:nvPr/>
          </p:nvGrpSpPr>
          <p:grpSpPr>
            <a:xfrm>
              <a:off x="714071" y="2606622"/>
              <a:ext cx="7669593" cy="1769016"/>
              <a:chOff x="714071" y="2606622"/>
              <a:chExt cx="7669593" cy="1769016"/>
            </a:xfrm>
          </p:grpSpPr>
          <p:pic>
            <p:nvPicPr>
              <p:cNvPr id="30" name="Obrázek 29">
                <a:extLst>
                  <a:ext uri="{FF2B5EF4-FFF2-40B4-BE49-F238E27FC236}">
                    <a16:creationId xmlns:a16="http://schemas.microsoft.com/office/drawing/2014/main" id="{5177328E-38F7-9547-BC4D-586AAA19C886}"/>
                  </a:ext>
                </a:extLst>
              </p:cNvPr>
              <p:cNvPicPr>
                <a:picLocks noChangeAspect="1"/>
              </p:cNvPicPr>
              <p:nvPr/>
            </p:nvPicPr>
            <p:blipFill rotWithShape="1">
              <a:blip r:embed="rId4"/>
              <a:srcRect t="4792" b="5781"/>
              <a:stretch/>
            </p:blipFill>
            <p:spPr>
              <a:xfrm>
                <a:off x="714071" y="2606622"/>
                <a:ext cx="2505266" cy="1769016"/>
              </a:xfrm>
              <a:prstGeom prst="rect">
                <a:avLst/>
              </a:prstGeom>
              <a:ln>
                <a:solidFill>
                  <a:srgbClr val="F4EEDC"/>
                </a:solidFill>
              </a:ln>
            </p:spPr>
          </p:pic>
          <p:pic>
            <p:nvPicPr>
              <p:cNvPr id="11270" name="Picture 6" descr="Banded Carpenter Bee (Xylocopa caffra) - Insects | Candide Gardening">
                <a:extLst>
                  <a:ext uri="{FF2B5EF4-FFF2-40B4-BE49-F238E27FC236}">
                    <a16:creationId xmlns:a16="http://schemas.microsoft.com/office/drawing/2014/main" id="{A5DE92ED-86DD-744B-9B82-673DE8B1D6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72" t="26035" r="12905" b="15541"/>
              <a:stretch/>
            </p:blipFill>
            <p:spPr bwMode="auto">
              <a:xfrm>
                <a:off x="5899189" y="2606622"/>
                <a:ext cx="2484475" cy="1769016"/>
              </a:xfrm>
              <a:prstGeom prst="rect">
                <a:avLst/>
              </a:prstGeom>
              <a:noFill/>
              <a:ln>
                <a:solidFill>
                  <a:srgbClr val="F4EEDC"/>
                </a:solidFill>
              </a:ln>
              <a:extLst>
                <a:ext uri="{909E8E84-426E-40DD-AFC4-6F175D3DCCD1}">
                  <a14:hiddenFill xmlns:a14="http://schemas.microsoft.com/office/drawing/2010/main">
                    <a:solidFill>
                      <a:srgbClr val="FFFFFF"/>
                    </a:solidFill>
                  </a14:hiddenFill>
                </a:ext>
              </a:extLst>
            </p:spPr>
          </p:pic>
        </p:grpSp>
        <p:sp>
          <p:nvSpPr>
            <p:cNvPr id="57" name="Google Shape;11545;p84">
              <a:extLst>
                <a:ext uri="{FF2B5EF4-FFF2-40B4-BE49-F238E27FC236}">
                  <a16:creationId xmlns:a16="http://schemas.microsoft.com/office/drawing/2014/main" id="{6F3AF195-2524-AC4B-86A1-97A1C7B48656}"/>
                </a:ext>
              </a:extLst>
            </p:cNvPr>
            <p:cNvSpPr txBox="1">
              <a:spLocks/>
            </p:cNvSpPr>
            <p:nvPr/>
          </p:nvSpPr>
          <p:spPr>
            <a:xfrm>
              <a:off x="708933" y="4369599"/>
              <a:ext cx="2514119" cy="414613"/>
            </a:xfrm>
            <a:prstGeom prst="rect">
              <a:avLst/>
            </a:prstGeom>
            <a:solidFill>
              <a:schemeClr val="accent2"/>
            </a:solidFill>
            <a:ln>
              <a:solidFill>
                <a:srgbClr val="F4EEDC"/>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gn="ctr">
                <a:lnSpc>
                  <a:spcPct val="120000"/>
                </a:lnSpc>
                <a:buClr>
                  <a:schemeClr val="accent5"/>
                </a:buClr>
                <a:buSzPts val="1400"/>
              </a:pPr>
              <a:r>
                <a:rPr lang="en-GB" sz="1500" b="1" dirty="0">
                  <a:solidFill>
                    <a:srgbClr val="F4EEDC"/>
                  </a:solidFill>
                  <a:latin typeface="Martel"/>
                  <a:cs typeface="Martel"/>
                  <a:sym typeface="Martel ExtraBold"/>
                </a:rPr>
                <a:t>Generalization</a:t>
              </a:r>
            </a:p>
          </p:txBody>
        </p:sp>
        <p:sp>
          <p:nvSpPr>
            <p:cNvPr id="58" name="Google Shape;11545;p84">
              <a:extLst>
                <a:ext uri="{FF2B5EF4-FFF2-40B4-BE49-F238E27FC236}">
                  <a16:creationId xmlns:a16="http://schemas.microsoft.com/office/drawing/2014/main" id="{86580356-F880-4346-81DC-C54F69E4E77F}"/>
                </a:ext>
              </a:extLst>
            </p:cNvPr>
            <p:cNvSpPr txBox="1">
              <a:spLocks/>
            </p:cNvSpPr>
            <p:nvPr/>
          </p:nvSpPr>
          <p:spPr>
            <a:xfrm>
              <a:off x="5899189" y="4369600"/>
              <a:ext cx="2484475" cy="422856"/>
            </a:xfrm>
            <a:prstGeom prst="rect">
              <a:avLst/>
            </a:prstGeom>
            <a:solidFill>
              <a:schemeClr val="accent5"/>
            </a:solidFill>
            <a:ln>
              <a:solidFill>
                <a:srgbClr val="F4EEDC"/>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gn="ctr">
                <a:lnSpc>
                  <a:spcPct val="120000"/>
                </a:lnSpc>
                <a:buClr>
                  <a:schemeClr val="accent5"/>
                </a:buClr>
                <a:buSzPts val="1400"/>
              </a:pPr>
              <a:r>
                <a:rPr lang="en-GB" sz="1500" b="1" dirty="0">
                  <a:solidFill>
                    <a:schemeClr val="accent2"/>
                  </a:solidFill>
                  <a:latin typeface="Martel"/>
                  <a:cs typeface="Martel"/>
                  <a:sym typeface="Martel ExtraBold"/>
                </a:rPr>
                <a:t>Specialization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p:tgtEl>
                                          <p:spTgt spid="34"/>
                                        </p:tgtEl>
                                        <p:attrNameLst>
                                          <p:attrName>ppt_y</p:attrName>
                                        </p:attrNameLst>
                                      </p:cBhvr>
                                      <p:tavLst>
                                        <p:tav tm="0">
                                          <p:val>
                                            <p:strVal val="#ppt_y-#ppt_h*1.125000"/>
                                          </p:val>
                                        </p:tav>
                                        <p:tav tm="100000">
                                          <p:val>
                                            <p:strVal val="#ppt_y"/>
                                          </p:val>
                                        </p:tav>
                                      </p:tavLst>
                                    </p:anim>
                                    <p:animEffect transition="in" filter="wipe(down)">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2114"/>
        <p:cNvGrpSpPr/>
        <p:nvPr/>
      </p:nvGrpSpPr>
      <p:grpSpPr>
        <a:xfrm>
          <a:off x="0" y="0"/>
          <a:ext cx="0" cy="0"/>
          <a:chOff x="0" y="0"/>
          <a:chExt cx="0" cy="0"/>
        </a:xfrm>
      </p:grpSpPr>
      <p:sp>
        <p:nvSpPr>
          <p:cNvPr id="12115" name="Google Shape;12115;p101"/>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Specialization</a:t>
            </a:r>
            <a:endParaRPr dirty="0"/>
          </a:p>
        </p:txBody>
      </p:sp>
      <p:graphicFrame>
        <p:nvGraphicFramePr>
          <p:cNvPr id="12116" name="Google Shape;12116;p101"/>
          <p:cNvGraphicFramePr/>
          <p:nvPr/>
        </p:nvGraphicFramePr>
        <p:xfrm>
          <a:off x="720000" y="1429871"/>
          <a:ext cx="7704000" cy="2898827"/>
        </p:xfrm>
        <a:graphic>
          <a:graphicData uri="http://schemas.openxmlformats.org/drawingml/2006/table">
            <a:tbl>
              <a:tblPr>
                <a:noFill/>
                <a:tableStyleId>{4FD762A3-1D11-4F9E-B982-B1F12D703D81}</a:tableStyleId>
              </a:tblPr>
              <a:tblGrid>
                <a:gridCol w="2568000">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1178858">
                <a:tc>
                  <a:txBody>
                    <a:bodyPr/>
                    <a:lstStyle/>
                    <a:p>
                      <a:pPr marL="0" lvl="0" indent="0" algn="ctr" rtl="0">
                        <a:spcBef>
                          <a:spcPts val="0"/>
                        </a:spcBef>
                        <a:spcAft>
                          <a:spcPts val="0"/>
                        </a:spcAft>
                        <a:buClr>
                          <a:schemeClr val="dk1"/>
                        </a:buClr>
                        <a:buSzPts val="1100"/>
                        <a:buFont typeface="Arial"/>
                        <a:buNone/>
                      </a:pPr>
                      <a:r>
                        <a:rPr lang="en-GB" sz="1500" b="1" noProof="0" dirty="0">
                          <a:solidFill>
                            <a:schemeClr val="accent6"/>
                          </a:solidFill>
                          <a:latin typeface="Martel"/>
                          <a:ea typeface="Martel"/>
                          <a:cs typeface="Martel"/>
                          <a:sym typeface="Martel"/>
                        </a:rPr>
                        <a:t>Ecological</a:t>
                      </a:r>
                      <a:endParaRPr lang="en-GB" noProof="0" dirty="0">
                        <a:solidFill>
                          <a:schemeClr val="accent6"/>
                        </a:solidFill>
                      </a:endParaRPr>
                    </a:p>
                  </a:txBody>
                  <a:tcPr marL="91425" marR="91425" marT="91425" marB="91425" anchor="b">
                    <a:lnL w="9525" cap="flat" cmpd="sng">
                      <a:solidFill>
                        <a:schemeClr val="accent4">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chemeClr val="dk1"/>
                        </a:buClr>
                        <a:buSzPts val="1100"/>
                        <a:buFont typeface="Arial"/>
                        <a:buNone/>
                      </a:pPr>
                      <a:r>
                        <a:rPr lang="en-GB" sz="1500" b="1" noProof="0">
                          <a:solidFill>
                            <a:schemeClr val="accent6"/>
                          </a:solidFill>
                          <a:latin typeface="Martel"/>
                          <a:cs typeface="Martel"/>
                          <a:sym typeface="Martel"/>
                        </a:rPr>
                        <a:t>Functional</a:t>
                      </a:r>
                      <a:endParaRPr lang="en-GB" noProof="0">
                        <a:solidFill>
                          <a:schemeClr val="accent6"/>
                        </a:solidFill>
                      </a:endParaRPr>
                    </a:p>
                  </a:txBody>
                  <a:tcPr marL="91425" marR="91425" marT="91425" marB="91425" anchor="b">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chemeClr val="dk1"/>
                        </a:buClr>
                        <a:buSzPts val="1100"/>
                        <a:buFont typeface="Arial"/>
                        <a:buNone/>
                      </a:pPr>
                      <a:r>
                        <a:rPr lang="en-GB" sz="1500" b="1" noProof="0" dirty="0">
                          <a:solidFill>
                            <a:schemeClr val="lt1"/>
                          </a:solidFill>
                          <a:latin typeface="Martel"/>
                          <a:ea typeface="Martel"/>
                          <a:cs typeface="Martel"/>
                          <a:sym typeface="Martel"/>
                        </a:rPr>
                        <a:t>Phenotypic</a:t>
                      </a:r>
                      <a:endParaRPr lang="en-GB" noProof="0" dirty="0">
                        <a:solidFill>
                          <a:schemeClr val="lt1"/>
                        </a:solidFill>
                      </a:endParaRPr>
                    </a:p>
                  </a:txBody>
                  <a:tcPr marL="91425" marR="91425" marT="91425" marB="91425" anchor="b">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1205574">
                <a:tc>
                  <a:txBody>
                    <a:bodyPr/>
                    <a:lstStyle/>
                    <a:p>
                      <a:pPr marL="457200" lvl="0" indent="-317500" algn="l" rtl="0">
                        <a:spcBef>
                          <a:spcPts val="0"/>
                        </a:spcBef>
                        <a:spcAft>
                          <a:spcPts val="0"/>
                        </a:spcAft>
                        <a:buClr>
                          <a:schemeClr val="accent5"/>
                        </a:buClr>
                        <a:buSzPts val="1400"/>
                        <a:buFont typeface="Work Sans" pitchFamily="2" charset="0"/>
                        <a:buChar char="●"/>
                      </a:pPr>
                      <a:r>
                        <a:rPr lang="en-GB" noProof="0">
                          <a:solidFill>
                            <a:schemeClr val="accent3"/>
                          </a:solidFill>
                          <a:latin typeface="Work Sans"/>
                          <a:ea typeface="Work Sans"/>
                          <a:cs typeface="Work Sans"/>
                          <a:sym typeface="Work Sans"/>
                        </a:rPr>
                        <a:t>Number of effective pollinator species</a:t>
                      </a:r>
                    </a:p>
                  </a:txBody>
                  <a:tcPr marL="91425" marR="91425" marT="91425" marB="91425" anchor="ctr">
                    <a:lnL w="9525" cap="flat" cmpd="sng">
                      <a:solidFill>
                        <a:schemeClr val="dk1">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457200" lvl="0" indent="-317500" algn="l" rtl="0">
                        <a:spcBef>
                          <a:spcPts val="0"/>
                        </a:spcBef>
                        <a:spcAft>
                          <a:spcPts val="0"/>
                        </a:spcAft>
                        <a:buClr>
                          <a:schemeClr val="accent4"/>
                        </a:buClr>
                        <a:buSzPts val="1400"/>
                        <a:buFont typeface="Work Sans"/>
                        <a:buChar char="●"/>
                      </a:pPr>
                      <a:r>
                        <a:rPr lang="en-GB" noProof="0" dirty="0">
                          <a:solidFill>
                            <a:schemeClr val="accent3"/>
                          </a:solidFill>
                          <a:latin typeface="Work Sans"/>
                          <a:ea typeface="Work Sans"/>
                          <a:cs typeface="Work Sans"/>
                          <a:sym typeface="Work Sans"/>
                        </a:rPr>
                        <a:t>Diversity of pollinating functional groups (</a:t>
                      </a:r>
                      <a:r>
                        <a:rPr lang="en-GB" i="1" noProof="0" dirty="0">
                          <a:solidFill>
                            <a:schemeClr val="accent3"/>
                          </a:solidFill>
                          <a:latin typeface="Work Sans"/>
                          <a:ea typeface="Work Sans"/>
                          <a:cs typeface="Work Sans"/>
                          <a:sym typeface="Work Sans"/>
                        </a:rPr>
                        <a:t>sec. </a:t>
                      </a:r>
                      <a:r>
                        <a:rPr lang="en-GB" i="0" noProof="0" dirty="0">
                          <a:solidFill>
                            <a:schemeClr val="accent3"/>
                          </a:solidFill>
                          <a:latin typeface="Work Sans"/>
                          <a:ea typeface="Work Sans"/>
                          <a:cs typeface="Work Sans"/>
                          <a:sym typeface="Work Sans"/>
                        </a:rPr>
                        <a:t>Ollerton)</a:t>
                      </a:r>
                      <a:endParaRPr lang="en-GB" noProof="0" dirty="0">
                        <a:solidFill>
                          <a:schemeClr val="accent3"/>
                        </a:solidFill>
                        <a:latin typeface="Work Sans"/>
                        <a:ea typeface="Work Sans"/>
                        <a:cs typeface="Work Sans"/>
                        <a:sym typeface="Work Sans"/>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457200" lvl="0" indent="-317500" algn="l" rtl="0">
                        <a:spcBef>
                          <a:spcPts val="0"/>
                        </a:spcBef>
                        <a:spcAft>
                          <a:spcPts val="0"/>
                        </a:spcAft>
                        <a:buClr>
                          <a:schemeClr val="accent6"/>
                        </a:buClr>
                        <a:buSzPts val="1400"/>
                        <a:buFont typeface="Work Sans"/>
                        <a:buChar char="●"/>
                      </a:pPr>
                      <a:r>
                        <a:rPr lang="en-GB" noProof="0" dirty="0">
                          <a:solidFill>
                            <a:schemeClr val="accent3"/>
                          </a:solidFill>
                          <a:latin typeface="Work Sans"/>
                          <a:ea typeface="Work Sans"/>
                          <a:cs typeface="Work Sans"/>
                          <a:sym typeface="Work Sans"/>
                        </a:rPr>
                        <a:t>Specialization of phenotype (vs. “usual“ form)</a:t>
                      </a:r>
                    </a:p>
                  </a:txBody>
                  <a:tcPr marL="91425" marR="91425" marT="91425" marB="9142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14395">
                <a:tc>
                  <a:txBody>
                    <a:bodyPr/>
                    <a:lstStyle/>
                    <a:p>
                      <a:pPr marL="0" lvl="0" indent="0" algn="ctr" rtl="0">
                        <a:spcBef>
                          <a:spcPts val="0"/>
                        </a:spcBef>
                        <a:spcAft>
                          <a:spcPts val="0"/>
                        </a:spcAft>
                        <a:buNone/>
                      </a:pPr>
                      <a:r>
                        <a:rPr lang="en-GB" sz="1400" b="0" noProof="0">
                          <a:solidFill>
                            <a:schemeClr val="accent6"/>
                          </a:solidFill>
                          <a:latin typeface="Work Sans" pitchFamily="2" charset="0"/>
                          <a:ea typeface="Martel"/>
                          <a:cs typeface="Martel"/>
                          <a:sym typeface="Martel"/>
                        </a:rPr>
                        <a:t>Absolute vs. relative</a:t>
                      </a:r>
                    </a:p>
                  </a:txBody>
                  <a:tcPr marL="91425" marR="91425" marT="91425" marB="91425">
                    <a:lnL w="9525" cap="flat" cmpd="sng">
                      <a:solidFill>
                        <a:schemeClr val="dk1">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400" b="0" noProof="0">
                          <a:solidFill>
                            <a:schemeClr val="accent6"/>
                          </a:solidFill>
                          <a:latin typeface="Work Sans" pitchFamily="2" charset="0"/>
                          <a:ea typeface="Martel"/>
                          <a:cs typeface="Martel"/>
                          <a:sym typeface="Martel"/>
                        </a:rPr>
                        <a:t>Absolute vs. relative</a:t>
                      </a:r>
                      <a:endParaRPr lang="en-GB" sz="1600" b="0" noProof="0">
                        <a:solidFill>
                          <a:schemeClr val="accent6"/>
                        </a:solidFill>
                        <a:latin typeface="Work Sans" pitchFamily="2" charset="0"/>
                        <a:ea typeface="Martel"/>
                        <a:cs typeface="Martel"/>
                        <a:sym typeface="Martel"/>
                      </a:endParaRPr>
                    </a:p>
                  </a:txBody>
                  <a:tcPr marL="91425" marR="91425" marT="91425" marB="91425">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lang="en-GB" sz="1400" b="0" noProof="0" dirty="0">
                        <a:solidFill>
                          <a:schemeClr val="lt1"/>
                        </a:solidFill>
                        <a:latin typeface="Work Sans" pitchFamily="2" charset="0"/>
                        <a:ea typeface="Martel"/>
                        <a:cs typeface="Martel"/>
                        <a:sym typeface="Martel"/>
                      </a:endParaRPr>
                    </a:p>
                  </a:txBody>
                  <a:tcPr marL="91425" marR="91425" marT="91425" marB="91425">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bl>
          </a:graphicData>
        </a:graphic>
      </p:graphicFrame>
      <p:grpSp>
        <p:nvGrpSpPr>
          <p:cNvPr id="12117" name="Google Shape;12117;p101"/>
          <p:cNvGrpSpPr/>
          <p:nvPr/>
        </p:nvGrpSpPr>
        <p:grpSpPr>
          <a:xfrm>
            <a:off x="6845862" y="1531845"/>
            <a:ext cx="554426" cy="685191"/>
            <a:chOff x="6926637" y="2886738"/>
            <a:chExt cx="297184" cy="367296"/>
          </a:xfrm>
        </p:grpSpPr>
        <p:sp>
          <p:nvSpPr>
            <p:cNvPr id="12118" name="Google Shape;12118;p101"/>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101"/>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101"/>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5441;p155">
            <a:extLst>
              <a:ext uri="{FF2B5EF4-FFF2-40B4-BE49-F238E27FC236}">
                <a16:creationId xmlns:a16="http://schemas.microsoft.com/office/drawing/2014/main" id="{3E4EB80F-A157-E347-A940-316232AEBA69}"/>
              </a:ext>
            </a:extLst>
          </p:cNvPr>
          <p:cNvSpPr/>
          <p:nvPr/>
        </p:nvSpPr>
        <p:spPr>
          <a:xfrm>
            <a:off x="4262438" y="1584900"/>
            <a:ext cx="619123" cy="545053"/>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Skupina 10">
            <a:extLst>
              <a:ext uri="{FF2B5EF4-FFF2-40B4-BE49-F238E27FC236}">
                <a16:creationId xmlns:a16="http://schemas.microsoft.com/office/drawing/2014/main" id="{33BBE25A-346F-3043-9FA4-C511E61B25E3}"/>
              </a:ext>
            </a:extLst>
          </p:cNvPr>
          <p:cNvGrpSpPr/>
          <p:nvPr/>
        </p:nvGrpSpPr>
        <p:grpSpPr>
          <a:xfrm>
            <a:off x="1566755" y="1566656"/>
            <a:ext cx="786012" cy="615567"/>
            <a:chOff x="4178994" y="1971606"/>
            <a:chExt cx="786012" cy="615567"/>
          </a:xfrm>
        </p:grpSpPr>
        <p:sp>
          <p:nvSpPr>
            <p:cNvPr id="12125" name="Google Shape;12125;p101"/>
            <p:cNvSpPr/>
            <p:nvPr/>
          </p:nvSpPr>
          <p:spPr>
            <a:xfrm>
              <a:off x="4432318" y="2236320"/>
              <a:ext cx="312281" cy="350853"/>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 name="Skupina 9">
              <a:extLst>
                <a:ext uri="{FF2B5EF4-FFF2-40B4-BE49-F238E27FC236}">
                  <a16:creationId xmlns:a16="http://schemas.microsoft.com/office/drawing/2014/main" id="{A92628F8-CD52-C740-9670-EF81F42D2D9A}"/>
                </a:ext>
              </a:extLst>
            </p:cNvPr>
            <p:cNvGrpSpPr/>
            <p:nvPr/>
          </p:nvGrpSpPr>
          <p:grpSpPr>
            <a:xfrm>
              <a:off x="4178994" y="1971606"/>
              <a:ext cx="786012" cy="356388"/>
              <a:chOff x="2132168" y="969085"/>
              <a:chExt cx="786012" cy="356388"/>
            </a:xfrm>
            <a:solidFill>
              <a:schemeClr val="accent6"/>
            </a:solidFill>
          </p:grpSpPr>
          <p:sp>
            <p:nvSpPr>
              <p:cNvPr id="14" name="Google Shape;13913;p137">
                <a:extLst>
                  <a:ext uri="{FF2B5EF4-FFF2-40B4-BE49-F238E27FC236}">
                    <a16:creationId xmlns:a16="http://schemas.microsoft.com/office/drawing/2014/main" id="{9903733D-C89E-364A-BC7F-9E225C8D570B}"/>
                  </a:ext>
                </a:extLst>
              </p:cNvPr>
              <p:cNvSpPr/>
              <p:nvPr/>
            </p:nvSpPr>
            <p:spPr>
              <a:xfrm rot="19474760">
                <a:off x="2132168" y="1071312"/>
                <a:ext cx="264340" cy="254161"/>
              </a:xfrm>
              <a:custGeom>
                <a:avLst/>
                <a:gdLst/>
                <a:ahLst/>
                <a:cxnLst/>
                <a:rect l="l" t="t" r="r" b="b"/>
                <a:pathLst>
                  <a:path w="12003" h="11849" extrusionOk="0">
                    <a:moveTo>
                      <a:pt x="6049" y="346"/>
                    </a:moveTo>
                    <a:cubicBezTo>
                      <a:pt x="6526" y="346"/>
                      <a:pt x="6930" y="775"/>
                      <a:pt x="6930" y="1251"/>
                    </a:cubicBezTo>
                    <a:cubicBezTo>
                      <a:pt x="6930" y="1656"/>
                      <a:pt x="6645" y="2061"/>
                      <a:pt x="6216" y="2132"/>
                    </a:cubicBezTo>
                    <a:cubicBezTo>
                      <a:pt x="6156" y="2156"/>
                      <a:pt x="6097" y="2168"/>
                      <a:pt x="6037" y="2168"/>
                    </a:cubicBezTo>
                    <a:cubicBezTo>
                      <a:pt x="5978" y="2168"/>
                      <a:pt x="5918" y="2156"/>
                      <a:pt x="5859" y="2132"/>
                    </a:cubicBezTo>
                    <a:cubicBezTo>
                      <a:pt x="5454" y="2013"/>
                      <a:pt x="5144" y="1656"/>
                      <a:pt x="5144" y="1251"/>
                    </a:cubicBezTo>
                    <a:cubicBezTo>
                      <a:pt x="5144" y="751"/>
                      <a:pt x="5573" y="346"/>
                      <a:pt x="6049" y="346"/>
                    </a:cubicBezTo>
                    <a:close/>
                    <a:moveTo>
                      <a:pt x="739" y="322"/>
                    </a:moveTo>
                    <a:cubicBezTo>
                      <a:pt x="905" y="322"/>
                      <a:pt x="1144" y="370"/>
                      <a:pt x="1477" y="465"/>
                    </a:cubicBezTo>
                    <a:cubicBezTo>
                      <a:pt x="2072" y="680"/>
                      <a:pt x="2811" y="1108"/>
                      <a:pt x="3501" y="1608"/>
                    </a:cubicBezTo>
                    <a:cubicBezTo>
                      <a:pt x="4049" y="1989"/>
                      <a:pt x="4549" y="2418"/>
                      <a:pt x="4906" y="2823"/>
                    </a:cubicBezTo>
                    <a:cubicBezTo>
                      <a:pt x="5001" y="2918"/>
                      <a:pt x="5073" y="3013"/>
                      <a:pt x="5144" y="3085"/>
                    </a:cubicBezTo>
                    <a:cubicBezTo>
                      <a:pt x="5168" y="3133"/>
                      <a:pt x="5192" y="3156"/>
                      <a:pt x="5192" y="3180"/>
                    </a:cubicBezTo>
                    <a:cubicBezTo>
                      <a:pt x="5525" y="3633"/>
                      <a:pt x="5644" y="3918"/>
                      <a:pt x="5621" y="4085"/>
                    </a:cubicBezTo>
                    <a:cubicBezTo>
                      <a:pt x="5579" y="4071"/>
                      <a:pt x="5529" y="4065"/>
                      <a:pt x="5472" y="4065"/>
                    </a:cubicBezTo>
                    <a:cubicBezTo>
                      <a:pt x="5334" y="4065"/>
                      <a:pt x="5156" y="4099"/>
                      <a:pt x="4954" y="4133"/>
                    </a:cubicBezTo>
                    <a:cubicBezTo>
                      <a:pt x="3382" y="3799"/>
                      <a:pt x="882" y="1775"/>
                      <a:pt x="501" y="751"/>
                    </a:cubicBezTo>
                    <a:cubicBezTo>
                      <a:pt x="477" y="632"/>
                      <a:pt x="405" y="513"/>
                      <a:pt x="477" y="418"/>
                    </a:cubicBezTo>
                    <a:cubicBezTo>
                      <a:pt x="501" y="346"/>
                      <a:pt x="596" y="322"/>
                      <a:pt x="739" y="322"/>
                    </a:cubicBezTo>
                    <a:close/>
                    <a:moveTo>
                      <a:pt x="6335" y="2537"/>
                    </a:moveTo>
                    <a:cubicBezTo>
                      <a:pt x="6526" y="2585"/>
                      <a:pt x="6692" y="2680"/>
                      <a:pt x="6811" y="2799"/>
                    </a:cubicBezTo>
                    <a:cubicBezTo>
                      <a:pt x="6430" y="3252"/>
                      <a:pt x="6192" y="3656"/>
                      <a:pt x="6121" y="3942"/>
                    </a:cubicBezTo>
                    <a:lnTo>
                      <a:pt x="6121" y="4133"/>
                    </a:lnTo>
                    <a:cubicBezTo>
                      <a:pt x="6121" y="4204"/>
                      <a:pt x="6168" y="4276"/>
                      <a:pt x="6192" y="4347"/>
                    </a:cubicBezTo>
                    <a:cubicBezTo>
                      <a:pt x="6073" y="4514"/>
                      <a:pt x="6121" y="4728"/>
                      <a:pt x="6216" y="4942"/>
                    </a:cubicBezTo>
                    <a:cubicBezTo>
                      <a:pt x="6311" y="5133"/>
                      <a:pt x="6478" y="5395"/>
                      <a:pt x="6716" y="5633"/>
                    </a:cubicBezTo>
                    <a:lnTo>
                      <a:pt x="6668" y="5704"/>
                    </a:lnTo>
                    <a:cubicBezTo>
                      <a:pt x="6454" y="5740"/>
                      <a:pt x="6246" y="5758"/>
                      <a:pt x="6037" y="5758"/>
                    </a:cubicBezTo>
                    <a:cubicBezTo>
                      <a:pt x="5829" y="5758"/>
                      <a:pt x="5621" y="5740"/>
                      <a:pt x="5406" y="5704"/>
                    </a:cubicBezTo>
                    <a:lnTo>
                      <a:pt x="5406" y="5585"/>
                    </a:lnTo>
                    <a:cubicBezTo>
                      <a:pt x="5621" y="5347"/>
                      <a:pt x="5811" y="5109"/>
                      <a:pt x="5930" y="4919"/>
                    </a:cubicBezTo>
                    <a:cubicBezTo>
                      <a:pt x="6002" y="4704"/>
                      <a:pt x="6049" y="4490"/>
                      <a:pt x="5954" y="4323"/>
                    </a:cubicBezTo>
                    <a:cubicBezTo>
                      <a:pt x="6002" y="4204"/>
                      <a:pt x="6002" y="4037"/>
                      <a:pt x="6002" y="3918"/>
                    </a:cubicBezTo>
                    <a:cubicBezTo>
                      <a:pt x="5954" y="3609"/>
                      <a:pt x="5692" y="3204"/>
                      <a:pt x="5335" y="2799"/>
                    </a:cubicBezTo>
                    <a:cubicBezTo>
                      <a:pt x="5478" y="2656"/>
                      <a:pt x="5621" y="2561"/>
                      <a:pt x="5811" y="2537"/>
                    </a:cubicBezTo>
                    <a:cubicBezTo>
                      <a:pt x="5883" y="2561"/>
                      <a:pt x="5978" y="2561"/>
                      <a:pt x="6073" y="2561"/>
                    </a:cubicBezTo>
                    <a:cubicBezTo>
                      <a:pt x="6168" y="2561"/>
                      <a:pt x="6240" y="2561"/>
                      <a:pt x="6335" y="2537"/>
                    </a:cubicBezTo>
                    <a:close/>
                    <a:moveTo>
                      <a:pt x="5445" y="4436"/>
                    </a:moveTo>
                    <a:cubicBezTo>
                      <a:pt x="5537" y="4436"/>
                      <a:pt x="5585" y="4454"/>
                      <a:pt x="5597" y="4466"/>
                    </a:cubicBezTo>
                    <a:lnTo>
                      <a:pt x="5621" y="4466"/>
                    </a:lnTo>
                    <a:cubicBezTo>
                      <a:pt x="5621" y="4490"/>
                      <a:pt x="5644" y="4561"/>
                      <a:pt x="5621" y="4633"/>
                    </a:cubicBezTo>
                    <a:cubicBezTo>
                      <a:pt x="5597" y="4728"/>
                      <a:pt x="5525" y="4823"/>
                      <a:pt x="5454" y="4942"/>
                    </a:cubicBezTo>
                    <a:cubicBezTo>
                      <a:pt x="5406" y="4990"/>
                      <a:pt x="5383" y="5038"/>
                      <a:pt x="5335" y="5085"/>
                    </a:cubicBezTo>
                    <a:cubicBezTo>
                      <a:pt x="5287" y="5133"/>
                      <a:pt x="5263" y="5181"/>
                      <a:pt x="5240" y="5204"/>
                    </a:cubicBezTo>
                    <a:cubicBezTo>
                      <a:pt x="5168" y="5276"/>
                      <a:pt x="5144" y="5323"/>
                      <a:pt x="5097" y="5395"/>
                    </a:cubicBezTo>
                    <a:cubicBezTo>
                      <a:pt x="4811" y="5681"/>
                      <a:pt x="4454" y="5990"/>
                      <a:pt x="4073" y="6252"/>
                    </a:cubicBezTo>
                    <a:cubicBezTo>
                      <a:pt x="3549" y="6633"/>
                      <a:pt x="3025" y="6943"/>
                      <a:pt x="2596" y="7086"/>
                    </a:cubicBezTo>
                    <a:cubicBezTo>
                      <a:pt x="2326" y="7180"/>
                      <a:pt x="2147" y="7206"/>
                      <a:pt x="2039" y="7206"/>
                    </a:cubicBezTo>
                    <a:cubicBezTo>
                      <a:pt x="1957" y="7206"/>
                      <a:pt x="1916" y="7191"/>
                      <a:pt x="1906" y="7181"/>
                    </a:cubicBezTo>
                    <a:cubicBezTo>
                      <a:pt x="1882" y="7133"/>
                      <a:pt x="1882" y="6943"/>
                      <a:pt x="2191" y="6538"/>
                    </a:cubicBezTo>
                    <a:cubicBezTo>
                      <a:pt x="2501" y="6157"/>
                      <a:pt x="2953" y="5776"/>
                      <a:pt x="3454" y="5395"/>
                    </a:cubicBezTo>
                    <a:cubicBezTo>
                      <a:pt x="3977" y="4990"/>
                      <a:pt x="4501" y="4704"/>
                      <a:pt x="4930" y="4561"/>
                    </a:cubicBezTo>
                    <a:cubicBezTo>
                      <a:pt x="4978" y="4561"/>
                      <a:pt x="5001" y="4514"/>
                      <a:pt x="5025" y="4514"/>
                    </a:cubicBezTo>
                    <a:cubicBezTo>
                      <a:pt x="5216" y="4454"/>
                      <a:pt x="5353" y="4436"/>
                      <a:pt x="5445" y="4436"/>
                    </a:cubicBezTo>
                    <a:close/>
                    <a:moveTo>
                      <a:pt x="6560" y="4399"/>
                    </a:moveTo>
                    <a:cubicBezTo>
                      <a:pt x="6650" y="4399"/>
                      <a:pt x="6800" y="4419"/>
                      <a:pt x="7026" y="4490"/>
                    </a:cubicBezTo>
                    <a:cubicBezTo>
                      <a:pt x="7050" y="4490"/>
                      <a:pt x="7073" y="4514"/>
                      <a:pt x="7121" y="4514"/>
                    </a:cubicBezTo>
                    <a:cubicBezTo>
                      <a:pt x="7597" y="4728"/>
                      <a:pt x="8121" y="5038"/>
                      <a:pt x="8621" y="5395"/>
                    </a:cubicBezTo>
                    <a:cubicBezTo>
                      <a:pt x="9169" y="5776"/>
                      <a:pt x="9621" y="6181"/>
                      <a:pt x="9883" y="6538"/>
                    </a:cubicBezTo>
                    <a:cubicBezTo>
                      <a:pt x="10217" y="6967"/>
                      <a:pt x="10217" y="7133"/>
                      <a:pt x="10169" y="7181"/>
                    </a:cubicBezTo>
                    <a:cubicBezTo>
                      <a:pt x="10159" y="7191"/>
                      <a:pt x="10122" y="7206"/>
                      <a:pt x="10045" y="7206"/>
                    </a:cubicBezTo>
                    <a:cubicBezTo>
                      <a:pt x="9944" y="7206"/>
                      <a:pt x="9773" y="7180"/>
                      <a:pt x="9502" y="7086"/>
                    </a:cubicBezTo>
                    <a:cubicBezTo>
                      <a:pt x="9050" y="6919"/>
                      <a:pt x="8502" y="6633"/>
                      <a:pt x="8002" y="6252"/>
                    </a:cubicBezTo>
                    <a:cubicBezTo>
                      <a:pt x="7621" y="5990"/>
                      <a:pt x="7264" y="5657"/>
                      <a:pt x="7002" y="5395"/>
                    </a:cubicBezTo>
                    <a:cubicBezTo>
                      <a:pt x="6930" y="5323"/>
                      <a:pt x="6883" y="5276"/>
                      <a:pt x="6835" y="5204"/>
                    </a:cubicBezTo>
                    <a:cubicBezTo>
                      <a:pt x="6811" y="5181"/>
                      <a:pt x="6788" y="5133"/>
                      <a:pt x="6764" y="5085"/>
                    </a:cubicBezTo>
                    <a:cubicBezTo>
                      <a:pt x="6716" y="5038"/>
                      <a:pt x="6668" y="4990"/>
                      <a:pt x="6645" y="4942"/>
                    </a:cubicBezTo>
                    <a:cubicBezTo>
                      <a:pt x="6549" y="4823"/>
                      <a:pt x="6478" y="4704"/>
                      <a:pt x="6454" y="4633"/>
                    </a:cubicBezTo>
                    <a:cubicBezTo>
                      <a:pt x="6430" y="4538"/>
                      <a:pt x="6430" y="4490"/>
                      <a:pt x="6430" y="4466"/>
                    </a:cubicBezTo>
                    <a:lnTo>
                      <a:pt x="6454" y="4418"/>
                    </a:lnTo>
                    <a:cubicBezTo>
                      <a:pt x="6464" y="4409"/>
                      <a:pt x="6497" y="4399"/>
                      <a:pt x="6560" y="4399"/>
                    </a:cubicBezTo>
                    <a:close/>
                    <a:moveTo>
                      <a:pt x="5454" y="6062"/>
                    </a:moveTo>
                    <a:lnTo>
                      <a:pt x="5454" y="6062"/>
                    </a:lnTo>
                    <a:cubicBezTo>
                      <a:pt x="5644" y="6109"/>
                      <a:pt x="5835" y="6133"/>
                      <a:pt x="6049" y="6133"/>
                    </a:cubicBezTo>
                    <a:cubicBezTo>
                      <a:pt x="6240" y="6133"/>
                      <a:pt x="6430" y="6133"/>
                      <a:pt x="6645" y="6086"/>
                    </a:cubicBezTo>
                    <a:lnTo>
                      <a:pt x="6645" y="6086"/>
                    </a:lnTo>
                    <a:lnTo>
                      <a:pt x="6430" y="8324"/>
                    </a:lnTo>
                    <a:cubicBezTo>
                      <a:pt x="6299" y="8348"/>
                      <a:pt x="6162" y="8360"/>
                      <a:pt x="6028" y="8360"/>
                    </a:cubicBezTo>
                    <a:cubicBezTo>
                      <a:pt x="5895" y="8360"/>
                      <a:pt x="5764" y="8348"/>
                      <a:pt x="5644" y="8324"/>
                    </a:cubicBezTo>
                    <a:lnTo>
                      <a:pt x="5454" y="6062"/>
                    </a:lnTo>
                    <a:close/>
                    <a:moveTo>
                      <a:pt x="673" y="1"/>
                    </a:moveTo>
                    <a:cubicBezTo>
                      <a:pt x="427" y="1"/>
                      <a:pt x="234" y="70"/>
                      <a:pt x="120" y="227"/>
                    </a:cubicBezTo>
                    <a:cubicBezTo>
                      <a:pt x="0" y="418"/>
                      <a:pt x="0" y="608"/>
                      <a:pt x="96" y="894"/>
                    </a:cubicBezTo>
                    <a:cubicBezTo>
                      <a:pt x="286" y="1442"/>
                      <a:pt x="1001" y="2251"/>
                      <a:pt x="2025" y="2990"/>
                    </a:cubicBezTo>
                    <a:cubicBezTo>
                      <a:pt x="2858" y="3633"/>
                      <a:pt x="3692" y="4133"/>
                      <a:pt x="4382" y="4371"/>
                    </a:cubicBezTo>
                    <a:cubicBezTo>
                      <a:pt x="3977" y="4538"/>
                      <a:pt x="3573" y="4776"/>
                      <a:pt x="3144" y="5109"/>
                    </a:cubicBezTo>
                    <a:cubicBezTo>
                      <a:pt x="2120" y="5847"/>
                      <a:pt x="1167" y="6895"/>
                      <a:pt x="1525" y="7395"/>
                    </a:cubicBezTo>
                    <a:cubicBezTo>
                      <a:pt x="1596" y="7514"/>
                      <a:pt x="1763" y="7586"/>
                      <a:pt x="1953" y="7586"/>
                    </a:cubicBezTo>
                    <a:cubicBezTo>
                      <a:pt x="2144" y="7586"/>
                      <a:pt x="2358" y="7514"/>
                      <a:pt x="2620" y="7443"/>
                    </a:cubicBezTo>
                    <a:cubicBezTo>
                      <a:pt x="3096" y="7252"/>
                      <a:pt x="3668" y="6967"/>
                      <a:pt x="4192" y="6538"/>
                    </a:cubicBezTo>
                    <a:cubicBezTo>
                      <a:pt x="4454" y="6324"/>
                      <a:pt x="4763" y="6133"/>
                      <a:pt x="5001" y="5895"/>
                    </a:cubicBezTo>
                    <a:lnTo>
                      <a:pt x="5502" y="11420"/>
                    </a:lnTo>
                    <a:cubicBezTo>
                      <a:pt x="5525" y="11658"/>
                      <a:pt x="5716" y="11849"/>
                      <a:pt x="5954" y="11849"/>
                    </a:cubicBezTo>
                    <a:cubicBezTo>
                      <a:pt x="6192" y="11849"/>
                      <a:pt x="6407" y="11658"/>
                      <a:pt x="6407" y="11420"/>
                    </a:cubicBezTo>
                    <a:lnTo>
                      <a:pt x="6549" y="9920"/>
                    </a:lnTo>
                    <a:cubicBezTo>
                      <a:pt x="6549" y="9824"/>
                      <a:pt x="6478" y="9729"/>
                      <a:pt x="6407" y="9729"/>
                    </a:cubicBezTo>
                    <a:cubicBezTo>
                      <a:pt x="6311" y="9729"/>
                      <a:pt x="6216" y="9777"/>
                      <a:pt x="6216" y="9872"/>
                    </a:cubicBezTo>
                    <a:lnTo>
                      <a:pt x="6073" y="11396"/>
                    </a:lnTo>
                    <a:cubicBezTo>
                      <a:pt x="6073" y="11491"/>
                      <a:pt x="5978" y="11491"/>
                      <a:pt x="5954" y="11491"/>
                    </a:cubicBezTo>
                    <a:cubicBezTo>
                      <a:pt x="5930" y="11491"/>
                      <a:pt x="5835" y="11491"/>
                      <a:pt x="5835" y="11396"/>
                    </a:cubicBezTo>
                    <a:lnTo>
                      <a:pt x="5597" y="8657"/>
                    </a:lnTo>
                    <a:cubicBezTo>
                      <a:pt x="5716" y="8657"/>
                      <a:pt x="5835" y="8681"/>
                      <a:pt x="5954" y="8681"/>
                    </a:cubicBezTo>
                    <a:cubicBezTo>
                      <a:pt x="6073" y="8681"/>
                      <a:pt x="6192" y="8681"/>
                      <a:pt x="6311" y="8657"/>
                    </a:cubicBezTo>
                    <a:lnTo>
                      <a:pt x="6311" y="8657"/>
                    </a:lnTo>
                    <a:lnTo>
                      <a:pt x="6264" y="9038"/>
                    </a:lnTo>
                    <a:cubicBezTo>
                      <a:pt x="6264" y="9134"/>
                      <a:pt x="6335" y="9229"/>
                      <a:pt x="6430" y="9229"/>
                    </a:cubicBezTo>
                    <a:cubicBezTo>
                      <a:pt x="6526" y="9229"/>
                      <a:pt x="6597" y="9158"/>
                      <a:pt x="6597" y="9086"/>
                    </a:cubicBezTo>
                    <a:lnTo>
                      <a:pt x="6907" y="5895"/>
                    </a:lnTo>
                    <a:cubicBezTo>
                      <a:pt x="7145" y="6133"/>
                      <a:pt x="7407" y="6347"/>
                      <a:pt x="7716" y="6538"/>
                    </a:cubicBezTo>
                    <a:cubicBezTo>
                      <a:pt x="8240" y="6943"/>
                      <a:pt x="8812" y="7252"/>
                      <a:pt x="9288" y="7443"/>
                    </a:cubicBezTo>
                    <a:cubicBezTo>
                      <a:pt x="9550" y="7538"/>
                      <a:pt x="9764" y="7586"/>
                      <a:pt x="9931" y="7586"/>
                    </a:cubicBezTo>
                    <a:cubicBezTo>
                      <a:pt x="10145" y="7586"/>
                      <a:pt x="10288" y="7538"/>
                      <a:pt x="10384" y="7419"/>
                    </a:cubicBezTo>
                    <a:cubicBezTo>
                      <a:pt x="10741" y="6895"/>
                      <a:pt x="9788" y="5895"/>
                      <a:pt x="8740" y="5109"/>
                    </a:cubicBezTo>
                    <a:cubicBezTo>
                      <a:pt x="8335" y="4823"/>
                      <a:pt x="7907" y="4561"/>
                      <a:pt x="7526" y="4371"/>
                    </a:cubicBezTo>
                    <a:cubicBezTo>
                      <a:pt x="8240" y="4109"/>
                      <a:pt x="9050" y="3633"/>
                      <a:pt x="9883" y="3013"/>
                    </a:cubicBezTo>
                    <a:cubicBezTo>
                      <a:pt x="10860" y="2228"/>
                      <a:pt x="11574" y="1466"/>
                      <a:pt x="11812" y="894"/>
                    </a:cubicBezTo>
                    <a:cubicBezTo>
                      <a:pt x="12003" y="584"/>
                      <a:pt x="12003" y="370"/>
                      <a:pt x="11884" y="227"/>
                    </a:cubicBezTo>
                    <a:cubicBezTo>
                      <a:pt x="11765" y="78"/>
                      <a:pt x="11581" y="4"/>
                      <a:pt x="11337" y="4"/>
                    </a:cubicBezTo>
                    <a:cubicBezTo>
                      <a:pt x="11191" y="4"/>
                      <a:pt x="11024" y="31"/>
                      <a:pt x="10836" y="84"/>
                    </a:cubicBezTo>
                    <a:cubicBezTo>
                      <a:pt x="10384" y="203"/>
                      <a:pt x="9812" y="441"/>
                      <a:pt x="9264" y="799"/>
                    </a:cubicBezTo>
                    <a:cubicBezTo>
                      <a:pt x="9169" y="846"/>
                      <a:pt x="9145" y="942"/>
                      <a:pt x="9193" y="1037"/>
                    </a:cubicBezTo>
                    <a:cubicBezTo>
                      <a:pt x="9236" y="1095"/>
                      <a:pt x="9279" y="1126"/>
                      <a:pt x="9328" y="1126"/>
                    </a:cubicBezTo>
                    <a:cubicBezTo>
                      <a:pt x="9360" y="1126"/>
                      <a:pt x="9393" y="1113"/>
                      <a:pt x="9431" y="1084"/>
                    </a:cubicBezTo>
                    <a:cubicBezTo>
                      <a:pt x="10353" y="555"/>
                      <a:pt x="11005" y="357"/>
                      <a:pt x="11345" y="357"/>
                    </a:cubicBezTo>
                    <a:cubicBezTo>
                      <a:pt x="11479" y="357"/>
                      <a:pt x="11564" y="388"/>
                      <a:pt x="11598" y="441"/>
                    </a:cubicBezTo>
                    <a:cubicBezTo>
                      <a:pt x="11670" y="537"/>
                      <a:pt x="11646" y="656"/>
                      <a:pt x="11574" y="775"/>
                    </a:cubicBezTo>
                    <a:cubicBezTo>
                      <a:pt x="11193" y="1775"/>
                      <a:pt x="8693" y="3799"/>
                      <a:pt x="7073" y="4204"/>
                    </a:cubicBezTo>
                    <a:cubicBezTo>
                      <a:pt x="6899" y="4141"/>
                      <a:pt x="6745" y="4119"/>
                      <a:pt x="6613" y="4119"/>
                    </a:cubicBezTo>
                    <a:cubicBezTo>
                      <a:pt x="6547" y="4119"/>
                      <a:pt x="6486" y="4125"/>
                      <a:pt x="6430" y="4133"/>
                    </a:cubicBezTo>
                    <a:lnTo>
                      <a:pt x="6430" y="3990"/>
                    </a:lnTo>
                    <a:cubicBezTo>
                      <a:pt x="6454" y="3871"/>
                      <a:pt x="6478" y="3752"/>
                      <a:pt x="6573" y="3609"/>
                    </a:cubicBezTo>
                    <a:cubicBezTo>
                      <a:pt x="6692" y="3394"/>
                      <a:pt x="6883" y="3156"/>
                      <a:pt x="7121" y="2894"/>
                    </a:cubicBezTo>
                    <a:lnTo>
                      <a:pt x="7145" y="2847"/>
                    </a:lnTo>
                    <a:cubicBezTo>
                      <a:pt x="7526" y="2442"/>
                      <a:pt x="8074" y="1989"/>
                      <a:pt x="8717" y="1513"/>
                    </a:cubicBezTo>
                    <a:cubicBezTo>
                      <a:pt x="8812" y="1466"/>
                      <a:pt x="8812" y="1370"/>
                      <a:pt x="8740" y="1275"/>
                    </a:cubicBezTo>
                    <a:cubicBezTo>
                      <a:pt x="8715" y="1224"/>
                      <a:pt x="8676" y="1200"/>
                      <a:pt x="8630" y="1200"/>
                    </a:cubicBezTo>
                    <a:cubicBezTo>
                      <a:pt x="8591" y="1200"/>
                      <a:pt x="8546" y="1218"/>
                      <a:pt x="8502" y="1251"/>
                    </a:cubicBezTo>
                    <a:cubicBezTo>
                      <a:pt x="7907" y="1656"/>
                      <a:pt x="7407" y="2085"/>
                      <a:pt x="7002" y="2490"/>
                    </a:cubicBezTo>
                    <a:cubicBezTo>
                      <a:pt x="6907" y="2394"/>
                      <a:pt x="6811" y="2347"/>
                      <a:pt x="6692" y="2275"/>
                    </a:cubicBezTo>
                    <a:cubicBezTo>
                      <a:pt x="7026" y="2037"/>
                      <a:pt x="7240" y="1680"/>
                      <a:pt x="7240" y="1275"/>
                    </a:cubicBezTo>
                    <a:cubicBezTo>
                      <a:pt x="7240" y="584"/>
                      <a:pt x="6668" y="37"/>
                      <a:pt x="5978" y="37"/>
                    </a:cubicBezTo>
                    <a:cubicBezTo>
                      <a:pt x="5287" y="37"/>
                      <a:pt x="4740" y="584"/>
                      <a:pt x="4740" y="1275"/>
                    </a:cubicBezTo>
                    <a:cubicBezTo>
                      <a:pt x="4740" y="1680"/>
                      <a:pt x="4930" y="2085"/>
                      <a:pt x="5263" y="2275"/>
                    </a:cubicBezTo>
                    <a:cubicBezTo>
                      <a:pt x="5168" y="2347"/>
                      <a:pt x="5049" y="2394"/>
                      <a:pt x="4978" y="2490"/>
                    </a:cubicBezTo>
                    <a:cubicBezTo>
                      <a:pt x="4573" y="2109"/>
                      <a:pt x="4144" y="1727"/>
                      <a:pt x="3620" y="1370"/>
                    </a:cubicBezTo>
                    <a:cubicBezTo>
                      <a:pt x="2589" y="606"/>
                      <a:pt x="1399" y="1"/>
                      <a:pt x="673"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914;p137">
                <a:extLst>
                  <a:ext uri="{FF2B5EF4-FFF2-40B4-BE49-F238E27FC236}">
                    <a16:creationId xmlns:a16="http://schemas.microsoft.com/office/drawing/2014/main" id="{83A7DCA3-0FE6-794A-A334-817C4FA761C0}"/>
                  </a:ext>
                </a:extLst>
              </p:cNvPr>
              <p:cNvSpPr/>
              <p:nvPr/>
            </p:nvSpPr>
            <p:spPr>
              <a:xfrm rot="1456468">
                <a:off x="2725774" y="1045947"/>
                <a:ext cx="192406" cy="267655"/>
              </a:xfrm>
              <a:custGeom>
                <a:avLst/>
                <a:gdLst/>
                <a:ahLst/>
                <a:cxnLst/>
                <a:rect l="l" t="t" r="r" b="b"/>
                <a:pathLst>
                  <a:path w="8431" h="11859" extrusionOk="0">
                    <a:moveTo>
                      <a:pt x="4215" y="5810"/>
                    </a:moveTo>
                    <a:cubicBezTo>
                      <a:pt x="4358" y="6215"/>
                      <a:pt x="4572" y="6596"/>
                      <a:pt x="4858" y="6953"/>
                    </a:cubicBezTo>
                    <a:lnTo>
                      <a:pt x="3525" y="6953"/>
                    </a:lnTo>
                    <a:cubicBezTo>
                      <a:pt x="3810" y="6596"/>
                      <a:pt x="4048" y="6215"/>
                      <a:pt x="4215" y="5810"/>
                    </a:cubicBezTo>
                    <a:close/>
                    <a:moveTo>
                      <a:pt x="5168" y="7310"/>
                    </a:moveTo>
                    <a:cubicBezTo>
                      <a:pt x="5430" y="7572"/>
                      <a:pt x="5692" y="7810"/>
                      <a:pt x="5954" y="8025"/>
                    </a:cubicBezTo>
                    <a:lnTo>
                      <a:pt x="2429" y="8025"/>
                    </a:lnTo>
                    <a:cubicBezTo>
                      <a:pt x="2691" y="7810"/>
                      <a:pt x="2977" y="7572"/>
                      <a:pt x="3215" y="7310"/>
                    </a:cubicBezTo>
                    <a:close/>
                    <a:moveTo>
                      <a:pt x="3520" y="4382"/>
                    </a:moveTo>
                    <a:cubicBezTo>
                      <a:pt x="3598" y="4382"/>
                      <a:pt x="3671" y="4390"/>
                      <a:pt x="3739" y="4405"/>
                    </a:cubicBezTo>
                    <a:cubicBezTo>
                      <a:pt x="3787" y="4453"/>
                      <a:pt x="3858" y="4476"/>
                      <a:pt x="3882" y="4500"/>
                    </a:cubicBezTo>
                    <a:cubicBezTo>
                      <a:pt x="4001" y="4619"/>
                      <a:pt x="4048" y="4810"/>
                      <a:pt x="4048" y="5048"/>
                    </a:cubicBezTo>
                    <a:cubicBezTo>
                      <a:pt x="4048" y="5143"/>
                      <a:pt x="4025" y="5215"/>
                      <a:pt x="4025" y="5334"/>
                    </a:cubicBezTo>
                    <a:cubicBezTo>
                      <a:pt x="4025" y="5405"/>
                      <a:pt x="4001" y="5429"/>
                      <a:pt x="4001" y="5500"/>
                    </a:cubicBezTo>
                    <a:cubicBezTo>
                      <a:pt x="3977" y="5572"/>
                      <a:pt x="3929" y="5643"/>
                      <a:pt x="3906" y="5739"/>
                    </a:cubicBezTo>
                    <a:cubicBezTo>
                      <a:pt x="3739" y="6143"/>
                      <a:pt x="3453" y="6596"/>
                      <a:pt x="3096" y="7001"/>
                    </a:cubicBezTo>
                    <a:cubicBezTo>
                      <a:pt x="3072" y="7048"/>
                      <a:pt x="3048" y="7096"/>
                      <a:pt x="2977" y="7120"/>
                    </a:cubicBezTo>
                    <a:lnTo>
                      <a:pt x="2929" y="7191"/>
                    </a:lnTo>
                    <a:lnTo>
                      <a:pt x="2905" y="7215"/>
                    </a:lnTo>
                    <a:lnTo>
                      <a:pt x="2858" y="7239"/>
                    </a:lnTo>
                    <a:cubicBezTo>
                      <a:pt x="2596" y="7453"/>
                      <a:pt x="2358" y="7644"/>
                      <a:pt x="2120" y="7810"/>
                    </a:cubicBezTo>
                    <a:cubicBezTo>
                      <a:pt x="1953" y="7930"/>
                      <a:pt x="1762" y="8025"/>
                      <a:pt x="1596" y="8120"/>
                    </a:cubicBezTo>
                    <a:cubicBezTo>
                      <a:pt x="1369" y="8203"/>
                      <a:pt x="1167" y="8245"/>
                      <a:pt x="997" y="8245"/>
                    </a:cubicBezTo>
                    <a:cubicBezTo>
                      <a:pt x="828" y="8245"/>
                      <a:pt x="691" y="8203"/>
                      <a:pt x="595" y="8120"/>
                    </a:cubicBezTo>
                    <a:cubicBezTo>
                      <a:pt x="405" y="7930"/>
                      <a:pt x="357" y="7572"/>
                      <a:pt x="524" y="7120"/>
                    </a:cubicBezTo>
                    <a:cubicBezTo>
                      <a:pt x="667" y="6620"/>
                      <a:pt x="1000" y="6096"/>
                      <a:pt x="1429" y="5572"/>
                    </a:cubicBezTo>
                    <a:cubicBezTo>
                      <a:pt x="1905" y="5048"/>
                      <a:pt x="2453" y="4691"/>
                      <a:pt x="2905" y="4500"/>
                    </a:cubicBezTo>
                    <a:lnTo>
                      <a:pt x="2929" y="4500"/>
                    </a:lnTo>
                    <a:cubicBezTo>
                      <a:pt x="3157" y="4419"/>
                      <a:pt x="3352" y="4382"/>
                      <a:pt x="3520" y="4382"/>
                    </a:cubicBezTo>
                    <a:close/>
                    <a:moveTo>
                      <a:pt x="5018" y="4382"/>
                    </a:moveTo>
                    <a:cubicBezTo>
                      <a:pt x="5184" y="4382"/>
                      <a:pt x="5385" y="4419"/>
                      <a:pt x="5596" y="4500"/>
                    </a:cubicBezTo>
                    <a:lnTo>
                      <a:pt x="5644" y="4500"/>
                    </a:lnTo>
                    <a:cubicBezTo>
                      <a:pt x="6073" y="4691"/>
                      <a:pt x="6597" y="5048"/>
                      <a:pt x="7097" y="5572"/>
                    </a:cubicBezTo>
                    <a:cubicBezTo>
                      <a:pt x="7549" y="6072"/>
                      <a:pt x="7859" y="6620"/>
                      <a:pt x="8026" y="7120"/>
                    </a:cubicBezTo>
                    <a:cubicBezTo>
                      <a:pt x="8049" y="7548"/>
                      <a:pt x="8026" y="7930"/>
                      <a:pt x="7835" y="8120"/>
                    </a:cubicBezTo>
                    <a:cubicBezTo>
                      <a:pt x="7728" y="8203"/>
                      <a:pt x="7585" y="8245"/>
                      <a:pt x="7418" y="8245"/>
                    </a:cubicBezTo>
                    <a:cubicBezTo>
                      <a:pt x="7252" y="8245"/>
                      <a:pt x="7061" y="8203"/>
                      <a:pt x="6859" y="8120"/>
                    </a:cubicBezTo>
                    <a:cubicBezTo>
                      <a:pt x="6668" y="8049"/>
                      <a:pt x="6501" y="7930"/>
                      <a:pt x="6311" y="7810"/>
                    </a:cubicBezTo>
                    <a:cubicBezTo>
                      <a:pt x="6287" y="7787"/>
                      <a:pt x="6263" y="7787"/>
                      <a:pt x="6239" y="7763"/>
                    </a:cubicBezTo>
                    <a:cubicBezTo>
                      <a:pt x="6239" y="7763"/>
                      <a:pt x="6192" y="7763"/>
                      <a:pt x="6192" y="7715"/>
                    </a:cubicBezTo>
                    <a:cubicBezTo>
                      <a:pt x="6192" y="7715"/>
                      <a:pt x="6168" y="7715"/>
                      <a:pt x="6168" y="7691"/>
                    </a:cubicBezTo>
                    <a:cubicBezTo>
                      <a:pt x="6168" y="7691"/>
                      <a:pt x="6144" y="7691"/>
                      <a:pt x="6144" y="7668"/>
                    </a:cubicBezTo>
                    <a:cubicBezTo>
                      <a:pt x="6001" y="7572"/>
                      <a:pt x="5882" y="7453"/>
                      <a:pt x="5763" y="7334"/>
                    </a:cubicBezTo>
                    <a:lnTo>
                      <a:pt x="5668" y="7239"/>
                    </a:lnTo>
                    <a:lnTo>
                      <a:pt x="5644" y="7215"/>
                    </a:lnTo>
                    <a:lnTo>
                      <a:pt x="5596" y="7191"/>
                    </a:lnTo>
                    <a:cubicBezTo>
                      <a:pt x="5573" y="7144"/>
                      <a:pt x="5573" y="7120"/>
                      <a:pt x="5549" y="7120"/>
                    </a:cubicBezTo>
                    <a:lnTo>
                      <a:pt x="5430" y="7001"/>
                    </a:lnTo>
                    <a:cubicBezTo>
                      <a:pt x="5073" y="6596"/>
                      <a:pt x="4763" y="6143"/>
                      <a:pt x="4620" y="5715"/>
                    </a:cubicBezTo>
                    <a:cubicBezTo>
                      <a:pt x="4596" y="5643"/>
                      <a:pt x="4572" y="5548"/>
                      <a:pt x="4525" y="5477"/>
                    </a:cubicBezTo>
                    <a:cubicBezTo>
                      <a:pt x="4525" y="5429"/>
                      <a:pt x="4501" y="5405"/>
                      <a:pt x="4501" y="5334"/>
                    </a:cubicBezTo>
                    <a:cubicBezTo>
                      <a:pt x="4477" y="5215"/>
                      <a:pt x="4477" y="5119"/>
                      <a:pt x="4477" y="5048"/>
                    </a:cubicBezTo>
                    <a:cubicBezTo>
                      <a:pt x="4477" y="4810"/>
                      <a:pt x="4525" y="4619"/>
                      <a:pt x="4644" y="4500"/>
                    </a:cubicBezTo>
                    <a:cubicBezTo>
                      <a:pt x="4691" y="4476"/>
                      <a:pt x="4739" y="4453"/>
                      <a:pt x="4811" y="4405"/>
                    </a:cubicBezTo>
                    <a:cubicBezTo>
                      <a:pt x="4871" y="4390"/>
                      <a:pt x="4941" y="4382"/>
                      <a:pt x="5018" y="4382"/>
                    </a:cubicBezTo>
                    <a:close/>
                    <a:moveTo>
                      <a:pt x="5954" y="8382"/>
                    </a:moveTo>
                    <a:cubicBezTo>
                      <a:pt x="5954" y="8620"/>
                      <a:pt x="5930" y="8834"/>
                      <a:pt x="5882" y="9073"/>
                    </a:cubicBezTo>
                    <a:lnTo>
                      <a:pt x="2501" y="9073"/>
                    </a:lnTo>
                    <a:cubicBezTo>
                      <a:pt x="2477" y="8858"/>
                      <a:pt x="2453" y="8620"/>
                      <a:pt x="2429" y="8382"/>
                    </a:cubicBezTo>
                    <a:close/>
                    <a:moveTo>
                      <a:pt x="5811" y="9382"/>
                    </a:moveTo>
                    <a:cubicBezTo>
                      <a:pt x="5763" y="9668"/>
                      <a:pt x="5668" y="9906"/>
                      <a:pt x="5573" y="10097"/>
                    </a:cubicBezTo>
                    <a:lnTo>
                      <a:pt x="4501" y="10097"/>
                    </a:lnTo>
                    <a:cubicBezTo>
                      <a:pt x="4358" y="10263"/>
                      <a:pt x="4430" y="10430"/>
                      <a:pt x="4596" y="10430"/>
                    </a:cubicBezTo>
                    <a:lnTo>
                      <a:pt x="5430" y="10430"/>
                    </a:lnTo>
                    <a:cubicBezTo>
                      <a:pt x="5430" y="10454"/>
                      <a:pt x="5382" y="10454"/>
                      <a:pt x="5382" y="10501"/>
                    </a:cubicBezTo>
                    <a:cubicBezTo>
                      <a:pt x="5073" y="11121"/>
                      <a:pt x="4620" y="11478"/>
                      <a:pt x="4191" y="11478"/>
                    </a:cubicBezTo>
                    <a:cubicBezTo>
                      <a:pt x="3787" y="11478"/>
                      <a:pt x="3334" y="11121"/>
                      <a:pt x="3001" y="10501"/>
                    </a:cubicBezTo>
                    <a:cubicBezTo>
                      <a:pt x="3001" y="10454"/>
                      <a:pt x="2977" y="10454"/>
                      <a:pt x="2977" y="10430"/>
                    </a:cubicBezTo>
                    <a:lnTo>
                      <a:pt x="3906" y="10430"/>
                    </a:lnTo>
                    <a:cubicBezTo>
                      <a:pt x="4048" y="10287"/>
                      <a:pt x="3953" y="10097"/>
                      <a:pt x="3810" y="10097"/>
                    </a:cubicBezTo>
                    <a:lnTo>
                      <a:pt x="2834" y="10097"/>
                    </a:lnTo>
                    <a:cubicBezTo>
                      <a:pt x="2739" y="9906"/>
                      <a:pt x="2691" y="9620"/>
                      <a:pt x="2596" y="9382"/>
                    </a:cubicBezTo>
                    <a:close/>
                    <a:moveTo>
                      <a:pt x="2444" y="1"/>
                    </a:moveTo>
                    <a:cubicBezTo>
                      <a:pt x="2229" y="1"/>
                      <a:pt x="2007" y="66"/>
                      <a:pt x="1786" y="214"/>
                    </a:cubicBezTo>
                    <a:cubicBezTo>
                      <a:pt x="1715" y="285"/>
                      <a:pt x="1667" y="357"/>
                      <a:pt x="1738" y="452"/>
                    </a:cubicBezTo>
                    <a:cubicBezTo>
                      <a:pt x="1770" y="515"/>
                      <a:pt x="1823" y="547"/>
                      <a:pt x="1883" y="547"/>
                    </a:cubicBezTo>
                    <a:cubicBezTo>
                      <a:pt x="1913" y="547"/>
                      <a:pt x="1945" y="539"/>
                      <a:pt x="1977" y="523"/>
                    </a:cubicBezTo>
                    <a:cubicBezTo>
                      <a:pt x="2141" y="404"/>
                      <a:pt x="2306" y="350"/>
                      <a:pt x="2458" y="350"/>
                    </a:cubicBezTo>
                    <a:cubicBezTo>
                      <a:pt x="2549" y="350"/>
                      <a:pt x="2635" y="369"/>
                      <a:pt x="2715" y="404"/>
                    </a:cubicBezTo>
                    <a:cubicBezTo>
                      <a:pt x="3144" y="547"/>
                      <a:pt x="3406" y="1071"/>
                      <a:pt x="3501" y="1285"/>
                    </a:cubicBezTo>
                    <a:cubicBezTo>
                      <a:pt x="2786" y="1595"/>
                      <a:pt x="2262" y="2309"/>
                      <a:pt x="2262" y="3143"/>
                    </a:cubicBezTo>
                    <a:cubicBezTo>
                      <a:pt x="2262" y="3524"/>
                      <a:pt x="2381" y="3905"/>
                      <a:pt x="2596" y="4238"/>
                    </a:cubicBezTo>
                    <a:cubicBezTo>
                      <a:pt x="2120" y="4453"/>
                      <a:pt x="1643" y="4834"/>
                      <a:pt x="1191" y="5310"/>
                    </a:cubicBezTo>
                    <a:cubicBezTo>
                      <a:pt x="714" y="5834"/>
                      <a:pt x="357" y="6429"/>
                      <a:pt x="191" y="7001"/>
                    </a:cubicBezTo>
                    <a:cubicBezTo>
                      <a:pt x="0" y="7596"/>
                      <a:pt x="95" y="8072"/>
                      <a:pt x="405" y="8334"/>
                    </a:cubicBezTo>
                    <a:cubicBezTo>
                      <a:pt x="572" y="8501"/>
                      <a:pt x="786" y="8573"/>
                      <a:pt x="1048" y="8573"/>
                    </a:cubicBezTo>
                    <a:cubicBezTo>
                      <a:pt x="1262" y="8573"/>
                      <a:pt x="1500" y="8525"/>
                      <a:pt x="1762" y="8430"/>
                    </a:cubicBezTo>
                    <a:lnTo>
                      <a:pt x="2120" y="8263"/>
                    </a:lnTo>
                    <a:cubicBezTo>
                      <a:pt x="2262" y="10335"/>
                      <a:pt x="3167" y="11859"/>
                      <a:pt x="4263" y="11859"/>
                    </a:cubicBezTo>
                    <a:cubicBezTo>
                      <a:pt x="5358" y="11859"/>
                      <a:pt x="6263" y="10335"/>
                      <a:pt x="6406" y="8263"/>
                    </a:cubicBezTo>
                    <a:lnTo>
                      <a:pt x="6763" y="8430"/>
                    </a:lnTo>
                    <a:cubicBezTo>
                      <a:pt x="7025" y="8549"/>
                      <a:pt x="7263" y="8573"/>
                      <a:pt x="7478" y="8573"/>
                    </a:cubicBezTo>
                    <a:cubicBezTo>
                      <a:pt x="7740" y="8573"/>
                      <a:pt x="7954" y="8501"/>
                      <a:pt x="8145" y="8334"/>
                    </a:cubicBezTo>
                    <a:cubicBezTo>
                      <a:pt x="8383" y="8072"/>
                      <a:pt x="8430" y="7596"/>
                      <a:pt x="8264" y="7001"/>
                    </a:cubicBezTo>
                    <a:cubicBezTo>
                      <a:pt x="8097" y="6453"/>
                      <a:pt x="7740" y="5858"/>
                      <a:pt x="7240" y="5310"/>
                    </a:cubicBezTo>
                    <a:cubicBezTo>
                      <a:pt x="6787" y="4810"/>
                      <a:pt x="6311" y="4453"/>
                      <a:pt x="5835" y="4238"/>
                    </a:cubicBezTo>
                    <a:cubicBezTo>
                      <a:pt x="6025" y="3976"/>
                      <a:pt x="6144" y="3667"/>
                      <a:pt x="6168" y="3357"/>
                    </a:cubicBezTo>
                    <a:cubicBezTo>
                      <a:pt x="6168" y="3262"/>
                      <a:pt x="6120" y="3167"/>
                      <a:pt x="6025" y="3167"/>
                    </a:cubicBezTo>
                    <a:cubicBezTo>
                      <a:pt x="5930" y="3167"/>
                      <a:pt x="5835" y="3214"/>
                      <a:pt x="5835" y="3310"/>
                    </a:cubicBezTo>
                    <a:cubicBezTo>
                      <a:pt x="5811" y="3619"/>
                      <a:pt x="5692" y="3881"/>
                      <a:pt x="5549" y="4119"/>
                    </a:cubicBezTo>
                    <a:cubicBezTo>
                      <a:pt x="5339" y="4043"/>
                      <a:pt x="5149" y="4009"/>
                      <a:pt x="4979" y="4009"/>
                    </a:cubicBezTo>
                    <a:cubicBezTo>
                      <a:pt x="4724" y="4009"/>
                      <a:pt x="4515" y="4086"/>
                      <a:pt x="4358" y="4214"/>
                    </a:cubicBezTo>
                    <a:lnTo>
                      <a:pt x="4239" y="4334"/>
                    </a:lnTo>
                    <a:cubicBezTo>
                      <a:pt x="4215" y="4262"/>
                      <a:pt x="4168" y="4238"/>
                      <a:pt x="4120" y="4214"/>
                    </a:cubicBezTo>
                    <a:cubicBezTo>
                      <a:pt x="3964" y="4073"/>
                      <a:pt x="3749" y="4007"/>
                      <a:pt x="3496" y="4007"/>
                    </a:cubicBezTo>
                    <a:cubicBezTo>
                      <a:pt x="3323" y="4007"/>
                      <a:pt x="3132" y="4038"/>
                      <a:pt x="2929" y="4095"/>
                    </a:cubicBezTo>
                    <a:cubicBezTo>
                      <a:pt x="2715" y="3833"/>
                      <a:pt x="2596" y="3452"/>
                      <a:pt x="2596" y="3119"/>
                    </a:cubicBezTo>
                    <a:cubicBezTo>
                      <a:pt x="2596" y="2190"/>
                      <a:pt x="3334" y="1428"/>
                      <a:pt x="4263" y="1428"/>
                    </a:cubicBezTo>
                    <a:cubicBezTo>
                      <a:pt x="4953" y="1428"/>
                      <a:pt x="5573" y="1881"/>
                      <a:pt x="5811" y="2547"/>
                    </a:cubicBezTo>
                    <a:cubicBezTo>
                      <a:pt x="5831" y="2609"/>
                      <a:pt x="5906" y="2671"/>
                      <a:pt x="5987" y="2671"/>
                    </a:cubicBezTo>
                    <a:cubicBezTo>
                      <a:pt x="6000" y="2671"/>
                      <a:pt x="6012" y="2670"/>
                      <a:pt x="6025" y="2667"/>
                    </a:cubicBezTo>
                    <a:cubicBezTo>
                      <a:pt x="6120" y="2619"/>
                      <a:pt x="6168" y="2547"/>
                      <a:pt x="6144" y="2452"/>
                    </a:cubicBezTo>
                    <a:cubicBezTo>
                      <a:pt x="5954" y="1904"/>
                      <a:pt x="5549" y="1500"/>
                      <a:pt x="5049" y="1285"/>
                    </a:cubicBezTo>
                    <a:cubicBezTo>
                      <a:pt x="5120" y="1047"/>
                      <a:pt x="5406" y="547"/>
                      <a:pt x="5811" y="404"/>
                    </a:cubicBezTo>
                    <a:cubicBezTo>
                      <a:pt x="5899" y="369"/>
                      <a:pt x="5988" y="350"/>
                      <a:pt x="6078" y="350"/>
                    </a:cubicBezTo>
                    <a:cubicBezTo>
                      <a:pt x="6230" y="350"/>
                      <a:pt x="6385" y="404"/>
                      <a:pt x="6549" y="523"/>
                    </a:cubicBezTo>
                    <a:cubicBezTo>
                      <a:pt x="6581" y="539"/>
                      <a:pt x="6613" y="547"/>
                      <a:pt x="6643" y="547"/>
                    </a:cubicBezTo>
                    <a:cubicBezTo>
                      <a:pt x="6702" y="547"/>
                      <a:pt x="6755" y="515"/>
                      <a:pt x="6787" y="452"/>
                    </a:cubicBezTo>
                    <a:cubicBezTo>
                      <a:pt x="6859" y="357"/>
                      <a:pt x="6835" y="285"/>
                      <a:pt x="6740" y="214"/>
                    </a:cubicBezTo>
                    <a:cubicBezTo>
                      <a:pt x="6510" y="76"/>
                      <a:pt x="6280" y="7"/>
                      <a:pt x="6057" y="7"/>
                    </a:cubicBezTo>
                    <a:cubicBezTo>
                      <a:pt x="5933" y="7"/>
                      <a:pt x="5811" y="28"/>
                      <a:pt x="5692" y="71"/>
                    </a:cubicBezTo>
                    <a:cubicBezTo>
                      <a:pt x="5120" y="285"/>
                      <a:pt x="4811" y="928"/>
                      <a:pt x="4715" y="1190"/>
                    </a:cubicBezTo>
                    <a:cubicBezTo>
                      <a:pt x="4572" y="1166"/>
                      <a:pt x="4406" y="1142"/>
                      <a:pt x="4263" y="1142"/>
                    </a:cubicBezTo>
                    <a:cubicBezTo>
                      <a:pt x="4120" y="1142"/>
                      <a:pt x="3977" y="1166"/>
                      <a:pt x="3810" y="1190"/>
                    </a:cubicBezTo>
                    <a:cubicBezTo>
                      <a:pt x="3691" y="928"/>
                      <a:pt x="3406" y="285"/>
                      <a:pt x="2834" y="71"/>
                    </a:cubicBezTo>
                    <a:cubicBezTo>
                      <a:pt x="2707" y="25"/>
                      <a:pt x="2577" y="1"/>
                      <a:pt x="2444"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41;p155">
                <a:extLst>
                  <a:ext uri="{FF2B5EF4-FFF2-40B4-BE49-F238E27FC236}">
                    <a16:creationId xmlns:a16="http://schemas.microsoft.com/office/drawing/2014/main" id="{CE8FD6F3-FB7F-C440-AFC0-4342793F805D}"/>
                  </a:ext>
                </a:extLst>
              </p:cNvPr>
              <p:cNvSpPr/>
              <p:nvPr/>
            </p:nvSpPr>
            <p:spPr>
              <a:xfrm>
                <a:off x="2409140" y="969085"/>
                <a:ext cx="270122" cy="255631"/>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624470355"/>
      </p:ext>
    </p:extLst>
  </p:cSld>
  <p:clrMapOvr>
    <a:masterClrMapping/>
  </p:clrMapOvr>
</p:sld>
</file>

<file path=ppt/theme/theme1.xml><?xml version="1.0" encoding="utf-8"?>
<a:theme xmlns:a="http://schemas.openxmlformats.org/drawingml/2006/main" name="Pical Platform Business Plan XL by Slidesgo">
  <a:themeElements>
    <a:clrScheme name="Simple Light">
      <a:dk1>
        <a:srgbClr val="000000"/>
      </a:dk1>
      <a:lt1>
        <a:srgbClr val="FFFFFF"/>
      </a:lt1>
      <a:dk2>
        <a:srgbClr val="595959"/>
      </a:dk2>
      <a:lt2>
        <a:srgbClr val="EEEEEE"/>
      </a:lt2>
      <a:accent1>
        <a:srgbClr val="000000"/>
      </a:accent1>
      <a:accent2>
        <a:srgbClr val="283E35"/>
      </a:accent2>
      <a:accent3>
        <a:srgbClr val="416758"/>
      </a:accent3>
      <a:accent4>
        <a:srgbClr val="609A81"/>
      </a:accent4>
      <a:accent5>
        <a:srgbClr val="96C3B0"/>
      </a:accent5>
      <a:accent6>
        <a:srgbClr val="20302C"/>
      </a:accent6>
      <a:hlink>
        <a:srgbClr val="4167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4658</TotalTime>
  <Words>2947</Words>
  <Application>Microsoft Macintosh PowerPoint</Application>
  <PresentationFormat>Předvádění na obrazovce (16:9)</PresentationFormat>
  <Paragraphs>321</Paragraphs>
  <Slides>30</Slides>
  <Notes>30</Notes>
  <HiddenSlides>13</HiddenSlides>
  <MMClips>0</MMClips>
  <ScaleCrop>false</ScaleCrop>
  <HeadingPairs>
    <vt:vector size="6" baseType="variant">
      <vt:variant>
        <vt:lpstr>Použitá písma</vt:lpstr>
      </vt:variant>
      <vt:variant>
        <vt:i4>6</vt:i4>
      </vt:variant>
      <vt:variant>
        <vt:lpstr>Motiv</vt:lpstr>
      </vt:variant>
      <vt:variant>
        <vt:i4>1</vt:i4>
      </vt:variant>
      <vt:variant>
        <vt:lpstr>Nadpisy snímků</vt:lpstr>
      </vt:variant>
      <vt:variant>
        <vt:i4>30</vt:i4>
      </vt:variant>
    </vt:vector>
  </HeadingPairs>
  <TitlesOfParts>
    <vt:vector size="37" baseType="lpstr">
      <vt:lpstr>Martel ExtraBold</vt:lpstr>
      <vt:lpstr>Martel</vt:lpstr>
      <vt:lpstr>Arial</vt:lpstr>
      <vt:lpstr>Zapf Dingbats</vt:lpstr>
      <vt:lpstr>Wingdings</vt:lpstr>
      <vt:lpstr>Work Sans</vt:lpstr>
      <vt:lpstr>Pical Platform Business Plan XL by Slidesgo</vt:lpstr>
      <vt:lpstr>Relationships between floral traits and specialization of pollination systems in tropical forests of Mt. Cameroon</vt:lpstr>
      <vt:lpstr>Presentation structure</vt:lpstr>
      <vt:lpstr>Prezentace aplikace PowerPoint</vt:lpstr>
      <vt:lpstr>01.</vt:lpstr>
      <vt:lpstr>Specialization</vt:lpstr>
      <vt:lpstr>Specialization</vt:lpstr>
      <vt:lpstr>Specialization  vs. Generalization </vt:lpstr>
      <vt:lpstr>Specialization</vt:lpstr>
      <vt:lpstr>Specialization</vt:lpstr>
      <vt:lpstr>02.</vt:lpstr>
      <vt:lpstr>Aims and     Goals</vt:lpstr>
      <vt:lpstr>The analyses aim to…</vt:lpstr>
      <vt:lpstr>Them</vt:lpstr>
      <vt:lpstr>This Text Seems to Be Important</vt:lpstr>
      <vt:lpstr>Dataset</vt:lpstr>
      <vt:lpstr>The analysis aims to…</vt:lpstr>
      <vt:lpstr>03.</vt:lpstr>
      <vt:lpstr>Cameroon</vt:lpstr>
      <vt:lpstr>Prezentace aplikace PowerPoint</vt:lpstr>
      <vt:lpstr>Methods</vt:lpstr>
      <vt:lpstr>Sampling Methods</vt:lpstr>
      <vt:lpstr>Data structure</vt:lpstr>
      <vt:lpstr>Prezentace aplikace PowerPoint</vt:lpstr>
      <vt:lpstr>04.</vt:lpstr>
      <vt:lpstr>Hypotheses</vt:lpstr>
      <vt:lpstr>Literature</vt:lpstr>
      <vt:lpstr>Literature</vt:lpstr>
      <vt:lpstr>Literature</vt:lpstr>
      <vt:lpstr>Literature</vt:lpstr>
      <vt:lpstr>Thank you!</vt:lpstr>
    </vt:vector>
  </TitlesOfParts>
  <Manager>Robert Tropek</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Relationships between floral traits and specialization of pollination systems in tropical forests of Mt. Cameroon</dc:title>
  <dc:subject/>
  <dc:creator>Petr Chlup</dc:creator>
  <cp:keywords/>
  <dc:description/>
  <cp:lastModifiedBy>Petr Chlup</cp:lastModifiedBy>
  <cp:revision>7</cp:revision>
  <dcterms:modified xsi:type="dcterms:W3CDTF">2022-02-11T23:48:57Z</dcterms:modified>
  <cp:category/>
</cp:coreProperties>
</file>